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1.xml" ContentType="application/vnd.ms-office.inkAction+xml"/>
  <Override PartName="/ppt/tags/tag20.xml" ContentType="application/vnd.openxmlformats-officedocument.presentationml.tags+xml"/>
  <Override PartName="/ppt/ink/inkAction2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3.xml" ContentType="application/vnd.ms-office.inkAction+xml"/>
  <Override PartName="/ppt/tags/tag23.xml" ContentType="application/vnd.openxmlformats-officedocument.presentationml.tags+xml"/>
  <Override PartName="/ppt/ink/inkAction4.xml" ContentType="application/vnd.ms-office.inkAction+xml"/>
  <Override PartName="/ppt/tags/tag24.xml" ContentType="application/vnd.openxmlformats-officedocument.presentationml.tags+xml"/>
  <Override PartName="/ppt/ink/inkAction5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6.xml" ContentType="application/vnd.ms-office.inkAction+xml"/>
  <Override PartName="/ppt/tags/tag28.xml" ContentType="application/vnd.openxmlformats-officedocument.presentationml.tags+xml"/>
  <Override PartName="/ppt/ink/inkAction7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8.xml" ContentType="application/vnd.ms-office.inkAction+xml"/>
  <Override PartName="/ppt/tags/tag31.xml" ContentType="application/vnd.openxmlformats-officedocument.presentationml.tags+xml"/>
  <Override PartName="/ppt/ink/inkAction9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Action10.xml" ContentType="application/vnd.ms-office.inkAction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Action11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notesSlides/notesSlide3.xml" ContentType="application/vnd.openxmlformats-officedocument.presentationml.notesSlide+xml"/>
  <Override PartName="/ppt/tags/tag53.xml" ContentType="application/vnd.openxmlformats-officedocument.presentationml.tags+xml"/>
  <Override PartName="/ppt/notesSlides/notesSlide4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Action12.xml" ContentType="application/vnd.ms-office.inkAction+xml"/>
  <Override PartName="/ppt/tags/tag58.xml" ContentType="application/vnd.openxmlformats-officedocument.presentationml.tags+xml"/>
  <Override PartName="/ppt/ink/inkAction13.xml" ContentType="application/vnd.ms-office.inkAction+xml"/>
  <Override PartName="/ppt/tags/tag59.xml" ContentType="application/vnd.openxmlformats-officedocument.presentationml.tags+xml"/>
  <Override PartName="/ppt/ink/inkAction14.xml" ContentType="application/vnd.ms-office.inkAction+xml"/>
  <Override PartName="/ppt/tags/tag60.xml" ContentType="application/vnd.openxmlformats-officedocument.presentationml.tags+xml"/>
  <Override PartName="/ppt/ink/inkAction15.xml" ContentType="application/vnd.ms-office.inkAction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Action16.xml" ContentType="application/vnd.ms-office.inkAction+xml"/>
  <Override PartName="/ppt/tags/tag65.xml" ContentType="application/vnd.openxmlformats-officedocument.presentationml.tags+xml"/>
  <Override PartName="/ppt/ink/inkAction17.xml" ContentType="application/vnd.ms-office.inkAction+xml"/>
  <Override PartName="/ppt/tags/tag66.xml" ContentType="application/vnd.openxmlformats-officedocument.presentationml.tags+xml"/>
  <Override PartName="/ppt/ink/inkAction18.xml" ContentType="application/vnd.ms-office.inkAction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19.xml" ContentType="application/vnd.ms-office.inkAction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20.xml" ContentType="application/vnd.ms-office.inkAction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ink/inkAction21.xml" ContentType="application/vnd.ms-office.inkAction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Action22.xml" ContentType="application/vnd.ms-office.inkAction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Action2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469" r:id="rId2"/>
    <p:sldId id="257" r:id="rId3"/>
    <p:sldId id="2662" r:id="rId4"/>
    <p:sldId id="2664" r:id="rId5"/>
    <p:sldId id="2665" r:id="rId6"/>
    <p:sldId id="2666" r:id="rId7"/>
    <p:sldId id="3290" r:id="rId8"/>
    <p:sldId id="2540" r:id="rId9"/>
    <p:sldId id="3292" r:id="rId10"/>
    <p:sldId id="3293" r:id="rId11"/>
    <p:sldId id="3294" r:id="rId12"/>
    <p:sldId id="3295" r:id="rId13"/>
    <p:sldId id="3433" r:id="rId14"/>
    <p:sldId id="3434" r:id="rId15"/>
    <p:sldId id="3435" r:id="rId16"/>
    <p:sldId id="3296" r:id="rId17"/>
    <p:sldId id="3437" r:id="rId18"/>
    <p:sldId id="3436" r:id="rId19"/>
    <p:sldId id="3297" r:id="rId20"/>
    <p:sldId id="3301" r:id="rId21"/>
    <p:sldId id="3438" r:id="rId22"/>
    <p:sldId id="3298" r:id="rId23"/>
    <p:sldId id="3303" r:id="rId24"/>
    <p:sldId id="3304" r:id="rId25"/>
    <p:sldId id="2560" r:id="rId26"/>
    <p:sldId id="3439" r:id="rId27"/>
    <p:sldId id="3305" r:id="rId28"/>
    <p:sldId id="3307" r:id="rId29"/>
    <p:sldId id="3308" r:id="rId30"/>
    <p:sldId id="3440" r:id="rId31"/>
    <p:sldId id="3310" r:id="rId32"/>
    <p:sldId id="3441" r:id="rId33"/>
    <p:sldId id="3454" r:id="rId34"/>
    <p:sldId id="3453" r:id="rId35"/>
    <p:sldId id="3455" r:id="rId36"/>
    <p:sldId id="3427" r:id="rId37"/>
    <p:sldId id="3313" r:id="rId38"/>
    <p:sldId id="3314" r:id="rId39"/>
    <p:sldId id="3442" r:id="rId40"/>
    <p:sldId id="3443" r:id="rId41"/>
    <p:sldId id="3444" r:id="rId42"/>
    <p:sldId id="3315" r:id="rId43"/>
    <p:sldId id="3449" r:id="rId44"/>
    <p:sldId id="3450" r:id="rId45"/>
    <p:sldId id="3451" r:id="rId46"/>
    <p:sldId id="3452" r:id="rId47"/>
    <p:sldId id="3456" r:id="rId48"/>
    <p:sldId id="533" r:id="rId49"/>
    <p:sldId id="3323" r:id="rId50"/>
    <p:sldId id="341" r:id="rId51"/>
    <p:sldId id="3447" r:id="rId52"/>
    <p:sldId id="3446" r:id="rId53"/>
    <p:sldId id="3324" r:id="rId54"/>
    <p:sldId id="3325" r:id="rId55"/>
    <p:sldId id="3326" r:id="rId56"/>
    <p:sldId id="2553" r:id="rId57"/>
    <p:sldId id="3457" r:id="rId58"/>
    <p:sldId id="342" r:id="rId59"/>
    <p:sldId id="3328" r:id="rId60"/>
    <p:sldId id="417" r:id="rId61"/>
    <p:sldId id="3458" r:id="rId62"/>
    <p:sldId id="3330" r:id="rId63"/>
    <p:sldId id="3459" r:id="rId64"/>
    <p:sldId id="3331" r:id="rId65"/>
    <p:sldId id="3332" r:id="rId66"/>
    <p:sldId id="3430" r:id="rId67"/>
    <p:sldId id="3333" r:id="rId68"/>
    <p:sldId id="3429" r:id="rId69"/>
    <p:sldId id="3318" r:id="rId70"/>
    <p:sldId id="3403" r:id="rId71"/>
    <p:sldId id="3404" r:id="rId72"/>
    <p:sldId id="3406" r:id="rId73"/>
    <p:sldId id="3401" r:id="rId74"/>
    <p:sldId id="3407" r:id="rId75"/>
    <p:sldId id="3408" r:id="rId76"/>
    <p:sldId id="3335" r:id="rId77"/>
    <p:sldId id="3460" r:id="rId78"/>
    <p:sldId id="3319" r:id="rId79"/>
    <p:sldId id="3320" r:id="rId80"/>
    <p:sldId id="3463" r:id="rId81"/>
    <p:sldId id="3462" r:id="rId82"/>
    <p:sldId id="3464" r:id="rId83"/>
    <p:sldId id="3412" r:id="rId84"/>
    <p:sldId id="3413" r:id="rId85"/>
    <p:sldId id="3410" r:id="rId86"/>
    <p:sldId id="3414" r:id="rId87"/>
    <p:sldId id="3415" r:id="rId88"/>
    <p:sldId id="3416" r:id="rId89"/>
    <p:sldId id="3431" r:id="rId90"/>
    <p:sldId id="3417" r:id="rId91"/>
    <p:sldId id="3418" r:id="rId92"/>
    <p:sldId id="3422" r:id="rId93"/>
    <p:sldId id="3423" r:id="rId94"/>
    <p:sldId id="3424" r:id="rId95"/>
    <p:sldId id="3432" r:id="rId96"/>
    <p:sldId id="3426" r:id="rId97"/>
    <p:sldId id="3465" r:id="rId98"/>
    <p:sldId id="3468" r:id="rId99"/>
    <p:sldId id="3466" r:id="rId100"/>
    <p:sldId id="3467" r:id="rId101"/>
    <p:sldId id="342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72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E8"/>
    <a:srgbClr val="FFD2B3"/>
    <a:srgbClr val="FF6600"/>
    <a:srgbClr val="00B050"/>
    <a:srgbClr val="C55A11"/>
    <a:srgbClr val="BD92DE"/>
    <a:srgbClr val="481F67"/>
    <a:srgbClr val="007A37"/>
    <a:srgbClr val="CC9B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84021" autoAdjust="0"/>
  </p:normalViewPr>
  <p:slideViewPr>
    <p:cSldViewPr snapToGrid="0" showGuides="1">
      <p:cViewPr>
        <p:scale>
          <a:sx n="25" d="100"/>
          <a:sy n="25" d="100"/>
        </p:scale>
        <p:origin x="2460" y="1026"/>
      </p:cViewPr>
      <p:guideLst>
        <p:guide pos="377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07-13T03:25:40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526">
    <iact:property name="dataType"/>
    <iact:actionData xml:id="d0">
      <inkml:trace xmlns:inkml="http://www.w3.org/2003/InkML" xml:id="stk0" contextRef="#ctx0" brushRef="#br0">32401 8944 0,'152'0'295,"303"101"-293,-203-101 88,-151 0 82,-353 0 3,-203-51-173,151 51 168,102 0-168,556-101 249,-51 101-250,1 0 167,-153 51-166,1-1 159,-101-50-159,-355 101 246,-100-101-246,-51 0 164,404 0-165,355-50 433,-203 50-432,455 0 161,-506 0 6,51 0-166,1 0 167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4:05:38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10">
    <iact:property name="dataType"/>
    <iact:actionData xml:id="d0">
      <inkml:trace xmlns:inkml="http://www.w3.org/2003/InkML" xml:id="stk0" contextRef="#ctx0" brushRef="#br0">16755 15758 672 0,'0'0'152'1,"0"0"13"-1,0 0-48 0,0 0-48 0,0 0 16 0,0 0 3 0,0 0-7 0,0 0-8 0,0 0-12 0,0 0 5 0,0 0-18 0,241-166-11 0,-187 133-1 0,10 5 4 0,7-4-14 0,7 7 4 0,9-9-2 227,-5 6 1-227,0 0-13 0,-2-1 1 0,-2-4-1 0,4 5-5 0,0-1-2 0,-1 1-2 0,-4-1 2 0,6 4 1 0,-7-11-3 0,4 7 0 0,2-7 0 0,0 1-4 0,0 5 2 0,7 5-4 0,-16-13 4 0,10 6 1 0,-8-1-2 0,-3 8 0 0,-9-7-4 0,3 10 0 0,-16-2 0 0,7 5 0 0,-13 2 0 1,9 2 0-1,-9 0 0 0,11 5 0 0,-2-15 0 0,8 4 0 0,0 2 0 2,2 1 0 227,0-1 0-229,-4 2 0 0,3 5 0 0,-3-4 0 0,-5 2 0 0,-5-2 0 0,3 1 0 0,-1 5 0 0,-3-9 0 0,3 3 0 0,0-5 0 0,3 5 0 1,-5-5 0-1,1 4 0 0,-5 5 0 0,-5-3 0 0,2 6 0 0,-4-4 0 0,-7 1 0 0,-9 5 0 0,1-2 0 0,0 6 0 0,-4-7 0 0,-2 7 0 0,-5-9 0 0,3 8 0 0,0-5 0 0,-11 5 0 0,2 4 0 0,-6-4 0 2,0 4 0 223,0 0 0-225,0 0 0 1,0 0 0-1,0 0 0 0,0-4 0 0,7 4 0 0,-7 0 0 0,4-4 0 0,2 4 0 0,1-11 0 0,-1 1 0 0,2 7 0 0,7-7 0 0,-7 8 0 0,7-11 0 0,-11 6 0 0,-1-2 0 0,3 9 0 0,-6-6 0 0,0 6 0 0,4-3 0 0,-4 3 0 0,0 0 0 0,0 0 0 0,0 0 0 0,0 0 0 0,0 0 0 0,0 0 0 1,-13 0 0-1,-48-4 0 5,-21-11 0 221,-19-3 0-226,-2 11 0 0,0-5 0 0,6 6 0 0,4 6 0 0,15-3 0 0,10-1 0 0,20 1 0 0,18-3 0 0,14 3 0 0,9 3 0 0,7 0 0 0,0 0 0 0,0 0 0 0,0 0 0 0,0 0 0 0,49 0 0 0,31 0 0 0,4 3 0 0,9 22 0 0,-3-4 0 0,-5-1 0 0,3 1 0 0,-14-5 0 0,2-1 0 0,-17-5 0 0,-13-3 0 0,-23-1 0 0,-6-4 0 0,-13 7 0 231,-4-9 0-230,0 0 0-1,0 8 0 1,0 0 0-1,0 13 0 0,-12-1 0 0,-26 13 0 0,-2 3 0 0,6-6 0 0,5-2 0 0,-1 0 0 0,7-6 0 0,12-12 0 0,3-10 0 0,6 0 0 0,2 0-31 0,-4 0-50 0,-1 0-37 0,-1 0-39 0,2 0-55 0,2-16-120 0,2-11-169 0</inkml:trace>
    </iact:actionData>
  </iact:action>
  <iact:action type="add" startTime="7974">
    <iact:property name="dataType"/>
    <iact:actionData xml:id="d1">
      <inkml:trace xmlns:inkml="http://www.w3.org/2003/InkML" xml:id="stk1" contextRef="#ctx0" brushRef="#br0">21832 13619 280 0,'0'0'159'0,"0"0"4"0,0 0-17 0,0 0-52 0,0 0-2 0,0 0-16 0,0 0-12 0,23 44 4 0,-65-23 9 0,-2 8-27 0,-9 7-4 1,-6 18-4-1,0 6-2 0,0 2-8 0,6 4-1 0,11-10 0 0,19-3 3 0,6-3-4 0,17-7 15 0,0-6 1 0,25-3-5 0,47-5-11 0,10-21-10 0,9-4-2 0,-1-4-7 0,-8 0-4 229,-8-16-3-229,-21-20-2 0,-11-9-2 0,-21-5-1 1,-6-8-2-1,-15-11 2 1,0-5-2-1,0-2 1 0,-27 5-3 0,-14 17-33 0,-7 24-31 0,-5 5-30 0,-6 15-65 0,42 10-73 0,-2 0-553 0</inkml:trace>
    </iact:actionData>
  </iact:action>
  <iact:action type="add" startTime="12496">
    <iact:property name="dataType"/>
    <iact:actionData xml:id="d2">
      <inkml:trace xmlns:inkml="http://www.w3.org/2003/InkML" xml:id="stk2" contextRef="#ctx0" brushRef="#br0">31822 18186 436 0,'0'0'206'0,"0"0"3"0,0 0-55 225,0 0-63-225,0 0-1 0,0 0-2 0,0 0 17 0,0 0 12 0,0 28-12 0,0-28-7 0,13 0-15 0,37 0-15 1,33 0-34-1,7 0 4 0,13-5-18 0,1-2-1 0,-3-2 2 0,-4 2 2 0,-11 7-6 0,-8 0 8 0,-19 0-25 0,-10 0 0 0,-12 0 0 0,-15 0 0 0,-3 0 0 0,-19 0 0 0,0 0 0 0,0 0 0 0,0 0 0 0,0 0 0 0,0 0 0 1,-57 0 0-1,-42 0 0 233,-28 7 0-232,-14 2 0-1,0-2 0 0,-5 5 0 1,12 6 0-1,20-1 0 0,13 2 0 1,23-2 0-1,29-5 0 0,15-5 0 0,28-7 0 0,6 0 0 0,0 0 0 0,6 0 0 0,77 0 0 0,37 0 0 0,36 0 0 0,2-7 0 0,-9-13 0 0,-12 4 0 0,-21-6 0 0,-15 15 0 0,-16-11 0 0,-5 11 0 0,-19 2 0 0,-4 2 0 0,-17-1 0 0,-15 4 0 0,-4 0 0 0,-21 0 0 0,0 0 0 2,0 0 0 227,0 0 0-229,-4 0 0 0,-72 0 0 0,-27 0 0 0,-22 0 0 0,3 7 0 0,11 5 0 0,16-2 0 0,13-2 0 0,23-4 0 0,16-1 0 1,18 1 0-1,21-4 0 0,4 0 0 0,0 0 0 0,29 6 0 0,49-3 0 0,13 6 0 0,6-2 0 0,-19 2 0 0,-19 3 0 0,-19-4 0 0,-11-1 0 0,-12 3 0 0,-15-10 0 0,-2 0 0 0,0 0 0 0,0 0 0 0,0 0 0 0,-67 0 0 233,-28 0 0-233,-14 0 0 1,5 0 0-1,18 0 0 0,16 0 0 0,26-10 0 0,21 10 0 0,19 0 0 0,4-7 0 0,0 7 0 0,0 0-10 0,33 0-119 0,1 0-127 0,-2 0-120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4:05:38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10">
    <iact:property name="dataType"/>
    <iact:actionData xml:id="d0">
      <inkml:trace xmlns:inkml="http://www.w3.org/2003/InkML" xml:id="stk0" contextRef="#ctx0" brushRef="#br0">16755 15758 672 0,'0'0'152'1,"0"0"13"-1,0 0-48 0,0 0-48 0,0 0 16 0,0 0 3 0,0 0-7 0,0 0-8 0,0 0-12 0,0 0 5 0,0 0-18 0,241-166-11 0,-187 133-1 0,10 5 4 0,7-4-14 0,7 7 4 0,9-9-2 227,-5 6 1-227,0 0-13 0,-2-1 1 0,-2-4-1 0,4 5-5 0,0-1-2 0,-1 1-2 0,-4-1 2 0,6 4 1 0,-7-11-3 0,4 7 0 0,2-7 0 0,0 1-4 0,0 5 2 0,7 5-4 0,-16-13 4 0,10 6 1 0,-8-1-2 0,-3 8 0 0,-9-7-4 0,3 10 0 0,-16-2 0 0,7 5 0 0,-13 2 0 1,9 2 0-1,-9 0 0 0,11 5 0 0,-2-15 0 0,8 4 0 0,0 2 0 2,2 1 0 227,0-1 0-229,-4 2 0 0,3 5 0 0,-3-4 0 0,-5 2 0 0,-5-2 0 0,3 1 0 0,-1 5 0 0,-3-9 0 0,3 3 0 0,0-5 0 0,3 5 0 1,-5-5 0-1,1 4 0 0,-5 5 0 0,-5-3 0 0,2 6 0 0,-4-4 0 0,-7 1 0 0,-9 5 0 0,1-2 0 0,0 6 0 0,-4-7 0 0,-2 7 0 0,-5-9 0 0,3 8 0 0,0-5 0 0,-11 5 0 0,2 4 0 0,-6-4 0 2,0 4 0 223,0 0 0-225,0 0 0 1,0 0 0-1,0 0 0 0,0-4 0 0,7 4 0 0,-7 0 0 0,4-4 0 0,2 4 0 0,1-11 0 0,-1 1 0 0,2 7 0 0,7-7 0 0,-7 8 0 0,7-11 0 0,-11 6 0 0,-1-2 0 0,3 9 0 0,-6-6 0 0,0 6 0 0,4-3 0 0,-4 3 0 0,0 0 0 0,0 0 0 0,0 0 0 0,0 0 0 0,0 0 0 0,0 0 0 1,-13 0 0-1,-48-4 0 5,-21-11 0 221,-19-3 0-226,-2 11 0 0,0-5 0 0,6 6 0 0,4 6 0 0,15-3 0 0,10-1 0 0,20 1 0 0,18-3 0 0,14 3 0 0,9 3 0 0,7 0 0 0,0 0 0 0,0 0 0 0,0 0 0 0,0 0 0 0,49 0 0 0,31 0 0 0,4 3 0 0,9 22 0 0,-3-4 0 0,-5-1 0 0,3 1 0 0,-14-5 0 0,2-1 0 0,-17-5 0 0,-13-3 0 0,-23-1 0 0,-6-4 0 0,-13 7 0 231,-4-9 0-230,0 0 0-1,0 8 0 1,0 0 0-1,0 13 0 0,-12-1 0 0,-26 13 0 0,-2 3 0 0,6-6 0 0,5-2 0 0,-1 0 0 0,7-6 0 0,12-12 0 0,3-10 0 0,6 0 0 0,2 0-31 0,-4 0-50 0,-1 0-37 0,-1 0-39 0,2 0-55 0,2-16-120 0,2-11-169 0</inkml:trace>
    </iact:actionData>
  </iact:action>
  <iact:action type="add" startTime="7974">
    <iact:property name="dataType"/>
    <iact:actionData xml:id="d1">
      <inkml:trace xmlns:inkml="http://www.w3.org/2003/InkML" xml:id="stk1" contextRef="#ctx0" brushRef="#br0">21832 13619 280 0,'0'0'159'0,"0"0"4"0,0 0-17 0,0 0-52 0,0 0-2 0,0 0-16 0,0 0-12 0,23 44 4 0,-65-23 9 0,-2 8-27 0,-9 7-4 1,-6 18-4-1,0 6-2 0,0 2-8 0,6 4-1 0,11-10 0 0,19-3 3 0,6-3-4 0,17-7 15 0,0-6 1 0,25-3-5 0,47-5-11 0,10-21-10 0,9-4-2 0,-1-4-7 0,-8 0-4 229,-8-16-3-229,-21-20-2 0,-11-9-2 0,-21-5-1 1,-6-8-2-1,-15-11 2 1,0-5-2-1,0-2 1 0,-27 5-3 0,-14 17-33 0,-7 24-31 0,-5 5-30 0,-6 15-65 0,42 10-73 0,-2 0-553 0</inkml:trace>
    </iact:actionData>
  </iact:action>
  <iact:action type="add" startTime="12496">
    <iact:property name="dataType"/>
    <iact:actionData xml:id="d2">
      <inkml:trace xmlns:inkml="http://www.w3.org/2003/InkML" xml:id="stk2" contextRef="#ctx0" brushRef="#br0">31822 18186 436 0,'0'0'206'0,"0"0"3"0,0 0-55 225,0 0-63-225,0 0-1 0,0 0-2 0,0 0 17 0,0 0 12 0,0 28-12 0,0-28-7 0,13 0-15 0,37 0-15 1,33 0-34-1,7 0 4 0,13-5-18 0,1-2-1 0,-3-2 2 0,-4 2 2 0,-11 7-6 0,-8 0 8 0,-19 0-25 0,-10 0 0 0,-12 0 0 0,-15 0 0 0,-3 0 0 0,-19 0 0 0,0 0 0 0,0 0 0 0,0 0 0 0,0 0 0 0,0 0 0 1,-57 0 0-1,-42 0 0 233,-28 7 0-232,-14 2 0-1,0-2 0 0,-5 5 0 1,12 6 0-1,20-1 0 0,13 2 0 1,23-2 0-1,29-5 0 0,15-5 0 0,28-7 0 0,6 0 0 0,0 0 0 0,6 0 0 0,77 0 0 0,37 0 0 0,36 0 0 0,2-7 0 0,-9-13 0 0,-12 4 0 0,-21-6 0 0,-15 15 0 0,-16-11 0 0,-5 11 0 0,-19 2 0 0,-4 2 0 0,-17-1 0 0,-15 4 0 0,-4 0 0 0,-21 0 0 0,0 0 0 2,0 0 0 227,0 0 0-229,-4 0 0 0,-72 0 0 0,-27 0 0 0,-22 0 0 0,3 7 0 0,11 5 0 0,16-2 0 0,13-2 0 0,23-4 0 0,16-1 0 1,18 1 0-1,21-4 0 0,4 0 0 0,0 0 0 0,29 6 0 0,49-3 0 0,13 6 0 0,6-2 0 0,-19 2 0 0,-19 3 0 0,-19-4 0 0,-11-1 0 0,-12 3 0 0,-15-10 0 0,-2 0 0 0,0 0 0 0,0 0 0 0,0 0 0 0,-67 0 0 233,-28 0 0-233,-14 0 0 1,5 0 0-1,18 0 0 0,16 0 0 0,26-10 0 0,21 10 0 0,19 0 0 0,4-7 0 0,0 7 0 0,0 0-10 0,33 0-119 0,1 0-127 0,-2 0-120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2:19:57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55">
    <iact:property name="dataType"/>
    <iact:actionData xml:id="d0">
      <inkml:trace xmlns:inkml="http://www.w3.org/2003/InkML" xml:id="stk0" contextRef="#ctx0" brushRef="#br0">28872 16736 544 0,'0'-5'99'110,"0"5"66"-110,0 0-51 0,0 0-57 0,0 0-4 0,0 0 6 0,0 0 0 0,0 0-10 0,-6 0-4 0,-11 0 4 0,-4 0 1 0,-5 0-4 0,-7 0 1 0,-3 0-20 0,-4 5-6 0,-2 6-4 0,10-2-6 0,-8 3 4 1,8 4-2-1,1-3 2 0,-5 2 1 0,2 10-2 0,3-7 0 0,-7 10-2 0,4 8 1 0,-10 0-2 0,10 2-2 0,-10-1-2 88,12 7-1-88,-6-6-1 0,7 5-2 1,1-6 0-1,5 9-2 0,-2-10 0 0,5 1 2 0,-3 0-1 0,6 0 1 0,-4 0 3 0,8-2-4 0,-4 12 4 23,-6-12 1-23,14 11-4 0,1-2 2 15,2-7-5-15,3 1 5 16,5 6-4-16,0-8 5 13,0 2-6-13,0-9 3 16,0 7 3-16,0 1 2 22,0-1 2-22,0 6-6 0,11-6 5 8,1 0 0 14,-5-7 0-22,14 9-5 0,-8-11 2 16,14-2-1-16,-2 3-3 14,9-6 5-14,4 3-6 14,6-1 2-14,0 5 5 16,1-1-4-16,12-9-2 14,-15 16 4-14,6-17-5 16,-6 7 1-16,3 5 0 14,1-13-1-13,0 2-1 14,3-2 0-15,1 2 1 15,-8-9-1-15,1-3 1 15,-3 1-1-15,2 5 2 16,-4-5 2-15,-3 3-4 20,-5 7 3-21,8-11 1 0,-6 2-1 15,-5 0-1-15,11-2-1 15,-2-4 0-15,8-3-2 14,2 0 1-14,5 0 0 16,-3 0-1-16,7 0 0 14,-2-7 1-14,4-14 0 16,-3-15 0-16,-3 7 0 14,-2-7 0-14,1 3-1 16,-10 5 0-16,2 3 1 14,-10 3 0-14,-5-6 0 16,3-7-2-16,-1 1 2 15,1-6-1-15,3-1 0 16,-5-9 1-16,-1 6-3 21,-4-2-2-21,-6-1 2 0,-4 0-3 14,2 7 0-14,-7 2 3 16,-2 10 0-16,-6 1 3 15,0-11-1-15,0 1 1 15,0 5 0-15,0 0 0 14,0-1-1-14,0-5 1 16,0 1 0-16,0-7 0 14,0 6-1-13,0 2 2 14,0-8-2-15,0 6 2 16,-10-6-2-16,-5 7 0 14,9 0 1-14,-5 0 1 22,-1 1-1-22,1 0-1 0,-1-1 1 16,-1 3-1-16,-4 5 1 14,6 1 0-14,-1-4 0 16,1 10-1-16,-3-5-2 14,-1-11 3-14,2 10 0 16,5-5 1-16,-5 4-1 16,-2 1 0-16,5 3 0 15,6 10 1-15,-5 2-1 13,-1-3-1-13,3 4 0 16,-3 3-1-16,-3-2-2 22,0-7 4-22,-6 11 0 0,-2-10 0 8,0 1 1 14,0 3-1-22,-2-2 0 0,-11 3 0 14,5-5 0-14,1 5 0 16,-3 3 2-16,3 2-2 14,-1-1 0-14,4 8 0 16,2-13 2-16,-1 9 0 14,3-4-2-14,-2 4 0 16,-6 4 2-16,8-9-2 14,-7 9 0-14,-1-7 2 16,-1 2-2-16,3 5 2 15,6 0-2-15,-5 0 2 15,3-4-2-15,11 4 2 22,-1 0-1-22,-6 0 3 0,-2 0 3 16,-2 0 2-16,-11 0-1 15,9 0-1-15,-3 0 3 16,3 0-6-16,14 4-2 13,5 1-1-13,0-5-1 16,4 0 0-16,2 0-1 14,0 0-1-14,0 0-9 16,0 0-25-16,0 0-25 14,0 0-38-14,19 0-31 16,12 0-93-16,-22 0-32 14,5 0-364-14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2:19:57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25">
    <iact:property name="dataType"/>
    <iact:actionData xml:id="d0">
      <inkml:trace xmlns:inkml="http://www.w3.org/2003/InkML" xml:id="stk0" contextRef="#ctx0" brushRef="#br0">8324 3789 631 0,'0'0'254'3,"0"0"-177"4,0 0 31 9,0 0-48-15,0 0-8 12,0 0 10-13,0 0-2 16,0 0-1-16,0 0 11 22,0 0-12-22,0 0-7 0,0 0-3 8,257-126-13 14,-210 103-6-22,-7-2-7 0,8 5 4 14,5-2 1-14,-2 7 2 16,1-2 1-16,1 0 0 14,14 5-7-14,5-4-2 17,6 0-10-17,2-2-4 14,2-1 4-14,-4-1-6 16,0 0 5-16,-2-3-5 14,2 4 2-14,-2 2-5 16,-4 2 5-16,8 1-2 14,-9 4 1-14,5 1 4 16,13-3-6-16,-3-1 2 22,0 0-5-22,5-2-1 0,-5-3 2 16,-12 4-2-16,10 0 0 14,-16 7 2-14,1 3 3 16,3 4 0-16,0 0 8 14,1 0-9-14,14 0 1 16,-3 0 3-15,3 0 0 12,5 0-7-13,-3 0 2 15,-1 0 2-15,-1 0-2 15,-1 0 1-15,-2 0-2 17,9 0 3-17,-2 4-2 13,1 3 3-13,1 2-2 16,4 3-4-16,-11-5 0 22,5 7 0-22,0-7 0 0,-5 3 0 15,-2-4 0-15,-1 3 0 15,-1-5 0-15,-4 5 0 14,-5 0 0-14,-3-2 0 16,-5 5 0-16,-6 1 0 14,-2-2 0-14,-10 5 0 16,9-3 0-16,3 2 0 14,0-2 0-14,0 5 0 15,5 1 0-15,7 2 0 15,9 8 0-15,3 3 0 16,-1-3 0-16,-2 3 0 14,-2-3 0-14,-2-1 0 16,-5 1 0-16,-1-4 0 22,-3-4 0-22,-1-2 0 0,-7 2 0 15,0-6 0-15,-9 7 0 15,7-6 0-15,-2 0 0 16,4 5 0-16,-6 0 0 14,10 2 0-14,2 5 0 16,5 3 0-16,-3 1 0 14,1 1 0-14,-3-1 0 16,-17-10 0-16,-6-3 0 14,-10-2 0-14,-15-10 0 16,-4-3 0-16,-3-4 0 22,-10 0 0-22,0 0 0 0,0 0 0 8,0 0 0 14,0 0 0-22,0 0 0 0,0 0 0 14,0 4 0-14,0-4 0 16,0 0 0-16,0 0 0 14,0 0 0-14,-50 0 0 16,-22 0 0-16,-17 0 0 14,5-4 0-14,-7-3 0 16,5 3 0-16,4 0 0 14,6-6 0-14,4 7 0 16,15-5 0-16,9 4 0 14,2 0 0-14,10 1 0 16,8-3 0-16,5 6 0 22,11-3 0-22,5 3 0 0,7-4 0 16,0 4 0-16,0-5 0 14,0 5 0-14,0 0 0 16,0 0 0-16,0 0 0 14,0 0 0-14,0 0 0 15,0 0 0-14,13 0 0 13,44 0 0-14,19 0 0 16,-5 12 0-16,14-3 0 14,1-9 0-14,5 0 0 16,-1 0 0-16,-8 0 0 14,-14 0 0-14,-13 0 0 16,-15 0 0-16,-13 0 0 22,-8 0 0-22,-15 0 0 0,0 0 0 14,-4 0 0-14,0 0 0 16,0 0 0-16,0 0 0 14,0 0 0-14,0 0 0 16,0 0 0-16,0 0 0 14,0 0 0-14,0 0 0 16,0-16 0-16,0-53 0 14,-18-18 0-14,-18-16 0 16,0 17 0-16,2 10 0 14,-2 5 0-14,11 15 0 16,-2 15 0-16,8 13 0 15,8 12 0-15,7 8 0 19,4 8 0-19,0-5 0 5,-2 5 0 9,2 0 0-14,0 0 0 10,0 0 0 9,0 0 0-19,0 0-7 0,0 29-168 16,17-13-144-16,6-1-203 15</inkml:trace>
    </iact:actionData>
  </iact:action>
  <iact:action type="add" startTime="17415">
    <iact:property name="dataType"/>
    <iact:actionData xml:id="d1">
      <inkml:trace xmlns:inkml="http://www.w3.org/2003/InkML" xml:id="stk1" contextRef="#ctx0" brushRef="#br0">5136 8640 613 0,'0'0'147'20,"0"0"-45"-20,0 0 12 0,0 0-43 14,0 0-3-14,0 0 5 16,0 0 5-16,0 0 0 14,0 4 13-14,9-4-12 15,5 0-19-15,16-22 7 16,12-1-14-16,6-11-11 22,7-4-7-22,4 2-3 0,0-5 2 8,-2 0-1 13,2 4-6-21,0 2 2 1,4 2-3 15,5 1-2-16,-11-5-7 14,8-3-3-14,2 2-6 16,5-2 3-16,8-7-4 14,2 3-3-14,1-1 0 16,-3 5 2-16,-9-2-6 14,-1 1 0-14,-11 6 0 16,0 2 0-16,-9-2 0 14,7 3 0-14,-2-4 0 16,-2 0 0-16,-1 3 0 14,-7 1 0-14,-1 1 0 17,-4 9 0-17,0-3 0 21,0-4 0-21,-4 8 0 0,10-4 0 14,-6-2 0-14,2 2 0 16,1-3 0-16,5-1 0 14,0 1 0-14,1-1 0 17,-1 4 0-17,-14 4 0 13,0 6 0-13,-9 3 0 16,-10 2 0-16,-7 10 0 14,-1-3 0-14,-3-7 0 16,19-1 0-16,2-5 0 16,9-4 0-16,-7 2 0 14,-6 6 0-14,-2 5 0 22,-4-2 0-22,-8 1 0 0,3 0 0 16,-2 5 0-16,3-3 0 14,-3 4 0-14,-5 2 0 16,-3 0 0-16,0 0 0 14,0 0 0-14,4-5 0 16,13 0 0-16,2-2 0 14,-7-1 0-14,7 4 0 16,-10-2 0-16,-7 6 0 14,-2-3 0-14,0 3 0 16,0 0 0-15,4 0 0 12,-4 0 0-13,0-4 0 16,13 1 0-16,-9-2 0 14,4 1 0-14,-4 4 0 22,-4 0 0-22,0 0 0 0,0 0 0 16,0 0 0-16,0 0 0 16,0 0 0-16,0 0-17 14,0 0 2-14,0 0 3 16,0 0 2-16,0 0 5 14,-12 0 2-14,-35 0 3 14,-9 0 0-14,9 0 0 16,5 0 0-16,2 0-1 16,6 0 0-16,5 0 0 14,6-3 1-14,4 3-4 16,6 0 2-16,9 0 2 22,-3 0-1-22,7 0 1 0,0-6-2 13,0 6 1-13,0 0 1 17,0 0-2-17,0 0 2 14,0 0 0-14,0 0-2 16,0 0 1-16,0 0 0 14,0 0-1-14,0 0 1 16,0 0 1-16,0 0 0 14,0 0 0-14,0 0 0 16,0 0 2-16,0-4-1 14,0 4 1-14,36-3-2 16,21-6-2-16,-10 6 0 14,5-7 2-14,-3 7 0 17,-9-1 0-17,-7 0 1 21,-7 4-1-21,-5 0 1 0,-13 0 0 14,-8 0 0-14,0 0 1 16,0 0-2-16,0 0 3 14,0 0 0-14,0 0 1 17,0 8 2-17,0 33 2 13,0 3-6-13,0 2-1 16,0-21-1-16,0-9 1 14,0-9-2-14,0-7 1 16,0 0-1-16,0 0 1 14,0 0-9-14,0 0-6 16,0 0-7-16,0 6-23 22,0 2-43-22,0 7-19 0,-6 2-52 16,0-4-63-16,-1-13-23 14,1 0-491-14</inkml:trace>
    </iact:actionData>
  </iact:action>
  <iact:action type="add" startTime="18974">
    <iact:property name="dataType"/>
    <iact:actionData xml:id="d2">
      <inkml:trace xmlns:inkml="http://www.w3.org/2003/InkML" xml:id="stk2" contextRef="#ctx0" brushRef="#br0">8371 6657 304 0,'0'0'256'7,"0"0"-138"7,0 0 20-14,0 0-22 16,0 0-36-16,0 0-1 21,0 0 3-21,12 0-10 1,-7 0-4 7,1 0 2 14,11-3-8-22,10-9-29 1,5-13-15 6,-1-3-2 15,3-1-6-22,4-7-5 0,-2-9-3 15,2-2-2-15,-9 7 0 14,5 3 0-14,-17 5 0 16,2 11 0-16,-11 6 0 13,-8 5 0-12,4 7-1 14,-4-1 2-15,0 4 0 14,0 0 0-14,0 0 3 16,0 0 8-16,0 0-1 15,0 0 2-15,0 36 7 16,0 18-14-16,0 10-4 21,0 7 0-21,0 1-1 0,0 11 2 14,0-1 2-14,0-5 0 16,0-5-3-16,0-13 2 16,-4-15-2-15,0-12-1 13,0-10-1-14,-2-9 0 14,3-5 0-14,-7 7 0 16,-3 10 0-16,-10 4-2 14,-11-1 2-14,9-7-5 16,-2-4 2-16,-5-2 1 14,5-6-4-14,-7-2 1 16,0 2 1-16,-6-5-3 22,-4 0-4-22,10 0 3 0,3-4-3 16,7 0 1-16,16 0 2 14,2 0 6-14,6 0 2 16,0 0 0-16,0 0 3 14,0 0 3-14,0 0 8 16,0 0 14-16,0 0 11 14,14 0 7-14,41 0 8 16,15-4-10-16,10-7 6 14,8-7-1-14,9 14-8 16,0-9-6-16,-10 5-5 14,-12 8 2-14,-16-4-7 16,-8 4-14-16,-11 0-11 22,-15 0 0-22,-6 0 0 0,-8 0 0 8,-7 0 0 14,-4 0 0-22,0 0 0 0,0 0-57 14,0 0-40-14,0 29-63 16,0-11-128-16,0-3-117 14</inkml:trace>
    </iact:actionData>
  </iact:action>
  <iact:action type="add" startTime="20582">
    <iact:property name="dataType"/>
    <iact:actionData xml:id="d3">
      <inkml:trace xmlns:inkml="http://www.w3.org/2003/InkML" xml:id="stk3" contextRef="#ctx0" brushRef="#br0">13211 8787 743 0,'0'0'247'1,"0"0"-89"7,0 0-25 8,0 0-44-16,0 0-10 14,0 0-16-14,0 0-19 16,228-63 11-16,-174 31-1 15,10-5 1-15,3 1-3 16,1-9-10-16,5-2-3 14,1 4-11-14,-7-1-2 15,-3 1-4-15,-1 8-2 16,2-12-5-16,3 7-3 18,-1-10-2-18,3 3-1 2,1 1 0 15,-3 2 0-17,5 7 1 14,-5-1 0-14,-5 6 0 16,2-1-6-16,-6 5-4 14,0-1 0-14,-6 1 0 16,2 3 0-16,0-3 0 14,4 4 0-14,0-7 0 16,0 9 0-16,-5-7 0 14,1 1 0-14,0-3 0 16,-4 9 0-16,-5-8 0 14,7 2 0-14,-7 3 0 16,2-4 0-16,-1-7 0 22,-7 11 0-22,-2-4 0 0,-7 4 0 16,1 6 0-16,-5-2 0 14,-1 8 0-14,1-6 0 16,1 7 0-16,-5-4 0 14,2-6 0-14,4 7 0 16,7-6 0-16,0 1 0 15,4-4 0-15,-2-1 0 15,-2 0 0-15,-13 5 0 14,-8 12 0-14,-7 4 0 16,-8 4 0-16,0 0 0 14,0-6 0-14,0 6 0 16,0 0 0-16,0 0 0 22,2 0 0-22,-2 0 0 0,0 0 0 8,0 0 0 14,0 0 0-22,0 0 0 0,0 0 0 14,0 0 0-14,0 0 0 16,0 0 0-16,0 0 0 14,0 0 0-14,0 0-5 16,-29 0-3-16,-34 0 4 14,-20-7 4-14,1-1 0 16,11 4 0-16,1-2-2 14,11 6 2-14,4 0-1 16,15 0-2-16,2 0-3 22,13 0 5-22,17 0-3 0,1 0 4 8,3 0-4 14,4 0 4-22,0 0 0 0,0 0 0 16,0 0 1-16,0 0 0 14,0 0 2-14,27 0-3 16,37 0-3-16,28 0 3 14,-1 0 0-14,4 0 1 16,-11 0-2-16,-10-3 2 14,-26 3 0-14,-14 0 0 16,-19 0-1-16,-11 0 1 14,-4 0 2-14,0 0-2 16,0 0 5-16,0 0-1 14,0 0 2-14,0 0-1 16,0 21-2-16,-4 49-4 22,-26 14 0-22,1 12 0 0,6-24 0 14,4-14 0-14,8-22 0 16,5-11 0-16,6-16 0 14,0-9-12-14,0 0-21 16,0 0-22-16,0 0-53 14,0-16-39-14,17-27-12 16,10-1-64-16,-25 23-59 14,-2 10-268-14</inkml:trace>
    </iact:actionData>
  </iact:action>
  <iact:action type="add" startTime="22031">
    <iact:property name="dataType"/>
    <iact:actionData xml:id="d4">
      <inkml:trace xmlns:inkml="http://www.w3.org/2003/InkML" xml:id="stk4" contextRef="#ctx0" brushRef="#br0">16654 6302 452 0,'0'0'262'1,"0"0"-82"-1,0 0-30 15,0 0-65-15,0 0-18 15,0 0-5-15,0 0-1 16,45-3-2-16,-29-1-8 13,8-2-23-13,9-9 8 16,5-7-19-16,6-6-6 14,-3-4-3-14,5-5-2 16,-6-3-2-16,2 2-2 14,-6 1-2-14,-11 9 1 16,-4 13 0-16,-12-2-1 14,3 5-1-14,-12 6 1 16,7 3-1-16,-7 3 1 15,0 0-1-15,0 0 1 17,0 0 1-17,0 0 5 20,0 25 9-20,0 36 2 0,0 21-16 14,-11 3 2-14,-4 2-2 16,7 3 1-16,-3-5-2 14,7 1 3-14,2-17 0 17,2-12-2-17,-4-17 4 14,4-6 9-14,0-18-9 15,0-7 2-15,0-6 2 15,0-3-4-15,0 0-3 16,0 0 0-16,0 0-2 21,0 0 0-21,0 0-1 0,0 0 0 9,-13 3 0 13,-12 10-3-22,-15 5 2 0,-23-3 0 16,-1-2-2-16,5-4 0 14,-6-2-11-14,15-4 5 16,7 1 1-16,18-4 7 14,10 0-1-14,13 0 3 16,-2 0-3-16,4 0 3 14,0 0 2-14,0 0 0 16,0 0-2-16,0 0 2 14,0 0 6-14,0 0 6 16,17 0 13-16,42 0 13 14,23 0-15-14,4-11 21 16,9-1-2-16,0 7-7 14,-2 1 5-14,-3 4-9 22,-18 0 1-22,-9 0-17 0,-14 0 0 16,-1 0-6-16,-14 0-5 14,-5 0 2-14,-5 0-6 16,-14 0 1-16,-10 0-1 14,0 0 0-14,0 0-2 16,0 0-1-16,0 0-6 14,0 0-33-14,0 0-14 16,0 0-21-16,0 0-22 14,0 9-31-14,0 7-53 16,0 12-350-16</inkml:trace>
    </iact:actionData>
  </iact:action>
  <iact:action type="add" startTime="27289">
    <iact:property name="dataType"/>
    <iact:actionData xml:id="d5">
      <inkml:trace xmlns:inkml="http://www.w3.org/2003/InkML" xml:id="stk5" contextRef="#ctx0" brushRef="#br0">31217 8843 618 0,'0'0'130'20,"0"0"26"-20,0 0-51 0,0 0-41 14,0 0-9-14,0 0 0 17,0 0-6-17,0 0 4 13,0-9 5-13,5 9-2 16,1 0 4-16,2 0-14 14,11 0-21-14,2 0 3 16,3 0-4-16,7 12-2 22,1 6 13-22,1-2-18 0,3 3 8 15,2-1-4-15,0 7-1 15,2 3 1-15,-2 4-5 14,-2 2 2-14,2-2-10 17,-4-4 6-17,4 2-9 14,-3-2 2-14,3 4 2 16,2 1-3-16,0 3 3 14,2-2-6-14,-1-1 4 16,1-4-5-16,-13-1 2 14,9-3-4-14,-6 3 1 16,-1 1 0-16,1-6 0 16,10 9-2-16,-2-3 2 22,-6 5-2-22,4-7 2 0,0-2-2 14,-3-8 1-14,-5 4-1 16,4-9 1-16,-11 0 0 14,-4-5 0-14,-13 2 0 16,5-5 0-16,-11-4 1 13,4 0 0-12,-4 0-1 15,0 0 0-16,0 0 0 14,0 0-1-14,0 0 1 16,0 0-2-16,0 0 2 14,0 0-3-14,0 0 2 16,0 0-3-16,0 0 0 22,-4 0-10-22,-36 0 10 0,-19 0 4 8,0 0-1 14,0 0 1-22,-7 0 0 0,3 0-4 13,4 0-3-13,2 0-5 17,17 0 1-17,11 0 6 14,-1 0 4-14,20 0 0 16,3 0-4-16,7 0 4 14,0 0 1-14,0 0 0 16,0 0 0-16,0 0 2 14,0 0-2-14,0 0 0 15,28 0 0-15,27 0 4 23,14 0 1-23,7 0-2 0,0 0-1 8,-2 4 3 14,-7 4-2-22,-8 5 8 0,-15-5-3 16,-10-1 2-16,-9-1-1 14,-8-6 0-14,-11 4-4 16,1-4 1-16,-7 0-1 14,4 0-4-14,-4 3 2 16,0-3-2-16,0 0 1 14,0 0 0-14,0 0 0 16,0 0-1-16,0 0 2 14,0 0-2-14,0 0-1 16,0 0 0-16,0 0-2 14,0 0 1-14,0 0-3 16,0-7 1-16,-11-43 3 22,-5-15 1-22,-1-5-1 0,6 5 0 14,3 7 0-14,4 14-1 15,-3 16 1-14,7 7-2 13,0 14 0-14,-2 7-16 16,-2 0-23-16,-2 0-15 14,-11 0-43-14,-2 0-36 16,-9 0-47-16,16 15-69 14,-1 2-439-14</inkml:trace>
    </iact:actionData>
  </iact:action>
  <iact:action type="add" startTime="28682">
    <iact:property name="dataType"/>
    <iact:actionData xml:id="d6">
      <inkml:trace xmlns:inkml="http://www.w3.org/2003/InkML" xml:id="stk6" contextRef="#ctx0" brushRef="#br0">32273 8594 407 0,'0'0'131'0,"0"0"14"21,0 0 18-21,0 0-59 0,0 0-17 16,0 0-22-16,0 0-13 14,-93 46-8-14,49-14-2 16,-9 1-11-16,-3 3-8 15,-14 4 1-15,5 3-3 16,-11 0-5-16,13-1-3 13,1-2 3-13,1 0 0 16,9-2-5-16,-3-1 0 15,2 3 1-15,5-2 2 18,3-7-4-18,5 3-3 12,3-9 1-12,9-6-2 16,-3-1-3-16,7-7 0 22,-1-2 1-22,-9 6-2 0,3 7 1 8,-9-3-2 6,0 6 4-14,-2-1-5 22,1 1 0-22,4 0 0 0,3-6 1 16,9 2 2-16,3 0-2 14,-1-4 3-14,4-1 1 16,2 0 1-16,-2 0-2 14,-4 1-2-14,6 0-1 16,-6-5 2-16,6-5-2 14,7 1-1-14,-5-4 1 20,11 2-1-20,0-6 0 10,4 0 1-10,-7 0-1 16,7 0-3-16,0 0 3 22,0 0 0-22,0 0 0 0,0 0 0 16,0 0 0-16,0 0 0 14,-2 0 0-14,2 3 1 16,0-3-1-16,0 0 0 14,0 0-1-14,0 0 0 16,0 0 0-16,0 0-3 14,0 0 2-14,0-13-2 16,0-23 4-16,0-5 2 14,0-4-2-14,9 9 0 17,5-1 0-17,-1 8 0 13,-7 9 1-13,7 3-1 16,-9 13 0-16,-4 0 0 22,4 4 0-22,-4 0 4 0,0 0 2 8,0 0 4 14,0 0-4-22,0 0 5 0,0 0 0 14,0 0-4-14,0 0 10 16,0 0 8-16,0 8-7 14,0 29-18-14,-4 4 3 16,-15-1-3-16,5 6 6 14,-3-10 3-14,8-7 1 16,5-9 10-16,4-11 0 14,0-9 2-14,0 0-1 16,0 0 0-16,0 0-3 22,0 0 2-22,17 0 8 0,42 0-25 8,10 0 4 14,1 0-4-22,8-22-2 0,-17 7 1 16,-19 3-1-16,-2-1 1 14,-27 10-2-14,-9-1-10 16,-4 4-60-16,0 0-56 14,0 4-60-14,-15 15-131 16,-18 9-532-16</inkml:trace>
    </iact:actionData>
  </iact:action>
  <iact:action type="add" startTime="30012">
    <iact:property name="dataType"/>
    <iact:actionData xml:id="d7">
      <inkml:trace xmlns:inkml="http://www.w3.org/2003/InkML" xml:id="stk7" contextRef="#ctx0" brushRef="#br0">30035 10220 324 0,'0'0'193'1,"0"0"-70"18,0 0-6-19,0 0-56 0,0 0 28 8,0 0 3 14,0 0-32-22,-48-21 6 0,12 21-24 14,-10 0-2-14,-5 0-11 16,2 0-15-16,-1 0-1 14,-5 0-10-14,5 9-1 16,-3 10-1-16,0 9 2 14,5 9 2-14,8 1 10 16,4 2 2-16,4 7 0 14,3 0-3-14,3 6 3 18,3 0-5-18,0 1-4 17,10 0-2-16,3-3-1 3,4-1-1 2,6-4 0 10,0-6-3-16,0 2 5 21,29-5 5-21,22-5 14 0,8 4-13 15,14 2-2-15,12-9-6 16,1-10 0-16,1-8-2 14,-10-5 1-14,-3-2 2 16,-17-4-2-16,-2 0-1 14,-4 0-1-14,-5-4 2 16,-6-30-2-16,0-10-1 14,2-14 0-14,-12-2 0 16,3-5-1-16,-14-1 1 14,-8 1 0-14,-5-5 1 16,-2-1 0-16,-4 6-1 22,0 10 0-22,0 4 0 0,0 10-1 14,-4 5 1-14,-17 11 0 16,2 2 0-16,-4 2-1 14,-4 1 0-14,-11 2 2 16,-7-1-1-16,-3 1 1 14,-5 8-2-14,9-8 0 16,6 7-1-16,17-7-11 14,8 11-31-14,5-1-13 16,2 4-41-16,6 4-58 14,0 0-256-14</inkml:trace>
    </iact:actionData>
  </iact:action>
  <iact:action type="add" startTime="38067">
    <iact:property name="dataType"/>
    <iact:actionData xml:id="d8">
      <inkml:trace xmlns:inkml="http://www.w3.org/2003/InkML" xml:id="stk8" contextRef="#ctx0" brushRef="#br0">6234 18333 632 0,'0'0'226'4,"0"0"-62"18,0 0-24-22,0 0-48 0,0 0 0 14,0 0 9-14,0 0-14 16,253-5 0-16,-156 5-8 14,25 0-21-14,19 0-5 16,45 0-14-16,27 12-11 15,31-3-3-15,21 7-10 17,-5-16 12-17,-10 13-2 13,-9 2 10-13,-7-3-5 16,-1 4-18-16,-9 2-12 14,-5-6 0-14,2 5 0 16,-14-9 0-16,-11-8 0 22,-28 0 0-22,-22 0 0 0,-33 0 0 16,-20 0 0-16,-13 0 0 14,-35 0 0-14,-12 0 0 16,-20 0 0-16,-13 0 0 14,0 0 0-14,0 0 0 15,0 0 0-15,0 0 0 15,-78 0 0-15,-49 0 0 16,-54 0 0-16,-53-21 0 14,-33 5 0-14,-26 7 0 16,-27 9 0-16,-1 0 0 13,-1 0 0-13,8 0 0 17,19 0 0-17,10 0 0 22,32 0 0-22,13 0 0 0,27 0 0 8,20 0 0 15,18 0 0-23,12 9 0 0,18-2 0 13,21-2 0-13,29 2 0 16,36-7 0-16,21 0 0 14,25 0 0-14,13 0 0 16,0 0 0-16,0 0 0 14,0 0 0-14,36 0 0 16,63 0 0-16,53-19 0 14,44-9 0-14,34 3 0 16,39 4 0-16,9-4 0 15,7 9 0-15,1 3 0 16,-14 6 0-16,-2-5 0 21,-9 4 0-21,-16 8 0 0,-7-9 0 16,-25 2 0-16,-17-2 0 14,-28 0 0-14,-20 5 0 17,-26 4 0-17,-23-3 0 14,-34 3 0-14,-16-4 0 15,-24 4 0-15,-10 0 0 14,-15 0 0-14,0 0 0 16,0 0 0-16,0 0 0 14,-30 0 0-14,-86 0 0 16,-80 0 0-16,-67 0 0 14,-51-8 0-14,-36-2 0 15,-16 10 0-14,1 0 0 21,24 0 0-22,29 0 0 0,40 0 0 14,25 22 0-14,33 3 0 16,24-9 0-16,28 4 0 14,33-3 0-14,41-5 0 16,43-5 0-16,26-7 0 14,19 0 0-14,0 0 0 17,30 0 0-17,60 0 0 13,47 0 0-13,28-29 0 16,24 2 0-16,31-7 0 14,28 5 0-14,35 1 0 16,33 1 0-16,25 10 0 22,19 9 0-22,-10-5 0 0,-11 9 0 16,-31 4 0-16,-40 0 0 14,-30 0 0-14,-38 0 0 16,-36 0 0-16,-31 0 0 14,-32 0 0-14,-31-3 0 16,-24 3 0-16,-29 0 0 14,-13 0 0-14,3 0 0 16,-7 0 0-16,0 0-25 14,-7 0-72-14,-66 0-60 16,-35 0-3-16,45 0-156 14,4 20-537-14</inkml:trace>
    </iact:actionData>
  </iact:action>
  <iact:action type="add" startTime="42129">
    <iact:property name="dataType"/>
    <iact:actionData xml:id="d9">
      <inkml:trace xmlns:inkml="http://www.w3.org/2003/InkML" xml:id="stk9" contextRef="#ctx0" brushRef="#br0">21870 18166 800 0,'0'0'131'23,"0"0"39"-23,0 0-49 0,0 0-53 13,0 0 32-13,0 0-3 22,303 0-19-22,-198 0 10 0,18 0-11 16,22 0-6-16,22-10-3 15,35 3-8-15,23 7-7 16,20 0-4-16,20 0-33 15,18 0-16-15,-3 0 0 15,11 0 0-15,2 7 0 14,6-7 0-14,-2 0 0 16,6 0 0-16,-12 0 0 14,-15 0 0-14,-31 0 0 16,-32 0 0-16,-36 0 0 14,-32 0 0-14,-48 0 0 16,-38-7 0-16,-28 7 0 14,-28 0 0-14,-3 0 0 16,0 0 0-16,0 0 0 22,0 0 0-22,-93 0 0 0,-82 0 0 16,-67 7 0-16,-43-2 0 14,-27-5 0-14,-14 0 0 16,-7 0 0-16,-13-5 0 14,-8-23 0-14,-13-4 0 16,-12 3 0-16,8 0 0 14,13 12 0-14,21 2 0 14,38 15 0-14,35 0 0 16,41 0 0-16,27 0 0 16,42 0 0-16,40 7 0 14,36 11 0-14,36-18 0 16,32 7 0-16,10-7 0 14,-7 0 0-13,7 0 0 14,0 0 0-15,74 5 0 22,53 2 0-22,56-1 0 0,44-3 0 14,37 5 0-14,31-8 0 16,25 7 0-16,5-7 0 15,1 0 0-15,-8 0 0 15,-23 10 0-15,-25-2 0 14,-13 3 0-14,-10-2 0 16,-3-9 0-16,1 0 0 14,1 0 0-14,-31 0 0 16,-21 0 0-16,-38 0 0 22,-21 0 0-22,-32 0 0 0,-29 0 0 14,-30 0 0-14,-21 0 0 16,-23 0 0-16,0 0 0 14,0 0 0-14,0 0 0 16,-33 16 0-16,-79 12 0 16,-74 9 0-16,-66-9 0 14,-22-10 0-14,-32-1 0 16,-6-5 0-16,-12 4 0 14,-7-8 0-14,0 4 0 14,-4-5 0-14,15 3 0 16,10-10 0-16,19 3 0 16,38 1 0-16,38 1 0 21,40 2 0-21,34 2 0 1,40-9 0 13,38 9 0-14,29-9 0 16,28 0 0-16,6 0 0 14,0 0 0-14,10 0 0 16,79 0 0-16,46-9 0 14,50-16 0-14,53 12 0 16,53 6 0-16,46-13 0 14,24 4 0-14,7-6 0 16,-24 7 0-16,-41-7 0 14,-44 15 0-14,-27 7 0 16,-23 0 0-16,-13 0 0 14,-21 0 0-14,-13 0 0 16,-17 0 0-16,-24 0 0 22,-29 0 0-22,-33 0 0 0,-27 0 0 16,-15 0 0-16,-17 0 0 14,0 0 0-14,0 0 0 14,0 0 0-14,0 0-67 16,0-9-88-16,-38 9-53 16,-2-7-66-16,-9 7-109 14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2:19:57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25">
    <iact:property name="dataType"/>
    <iact:actionData xml:id="d0">
      <inkml:trace xmlns:inkml="http://www.w3.org/2003/InkML" xml:id="stk0" contextRef="#ctx0" brushRef="#br0">8324 3789 631 0,'0'0'254'3,"0"0"-177"4,0 0 31 9,0 0-48-15,0 0-8 12,0 0 10-13,0 0-2 16,0 0-1-16,0 0 11 22,0 0-12-22,0 0-7 0,0 0-3 8,257-126-13 14,-210 103-6-22,-7-2-7 0,8 5 4 14,5-2 1-14,-2 7 2 16,1-2 1-16,1 0 0 14,14 5-7-14,5-4-2 17,6 0-10-17,2-2-4 14,2-1 4-14,-4-1-6 16,0 0 5-16,-2-3-5 14,2 4 2-14,-2 2-5 16,-4 2 5-16,8 1-2 14,-9 4 1-14,5 1 4 16,13-3-6-16,-3-1 2 22,0 0-5-22,5-2-1 0,-5-3 2 16,-12 4-2-16,10 0 0 14,-16 7 2-14,1 3 3 16,3 4 0-16,0 0 8 14,1 0-9-14,14 0 1 16,-3 0 3-15,3 0 0 12,5 0-7-13,-3 0 2 15,-1 0 2-15,-1 0-2 15,-1 0 1-15,-2 0-2 17,9 0 3-17,-2 4-2 13,1 3 3-13,1 2-2 16,4 3-4-16,-11-5 0 22,5 7 0-22,0-7 0 0,-5 3 0 15,-2-4 0-15,-1 3 0 15,-1-5 0-15,-4 5 0 14,-5 0 0-14,-3-2 0 16,-5 5 0-16,-6 1 0 14,-2-2 0-14,-10 5 0 16,9-3 0-16,3 2 0 14,0-2 0-14,0 5 0 15,5 1 0-15,7 2 0 15,9 8 0-15,3 3 0 16,-1-3 0-16,-2 3 0 14,-2-3 0-14,-2-1 0 16,-5 1 0-16,-1-4 0 22,-3-4 0-22,-1-2 0 0,-7 2 0 15,0-6 0-15,-9 7 0 15,7-6 0-15,-2 0 0 16,4 5 0-16,-6 0 0 14,10 2 0-14,2 5 0 16,5 3 0-16,-3 1 0 14,1 1 0-14,-3-1 0 16,-17-10 0-16,-6-3 0 14,-10-2 0-14,-15-10 0 16,-4-3 0-16,-3-4 0 22,-10 0 0-22,0 0 0 0,0 0 0 8,0 0 0 14,0 0 0-22,0 0 0 0,0 0 0 14,0 4 0-14,0-4 0 16,0 0 0-16,0 0 0 14,0 0 0-14,-50 0 0 16,-22 0 0-16,-17 0 0 14,5-4 0-14,-7-3 0 16,5 3 0-16,4 0 0 14,6-6 0-14,4 7 0 16,15-5 0-16,9 4 0 14,2 0 0-14,10 1 0 16,8-3 0-16,5 6 0 22,11-3 0-22,5 3 0 0,7-4 0 16,0 4 0-16,0-5 0 14,0 5 0-14,0 0 0 16,0 0 0-16,0 0 0 14,0 0 0-14,0 0 0 15,0 0 0-14,13 0 0 13,44 0 0-14,19 0 0 16,-5 12 0-16,14-3 0 14,1-9 0-14,5 0 0 16,-1 0 0-16,-8 0 0 14,-14 0 0-14,-13 0 0 16,-15 0 0-16,-13 0 0 22,-8 0 0-22,-15 0 0 0,0 0 0 14,-4 0 0-14,0 0 0 16,0 0 0-16,0 0 0 14,0 0 0-14,0 0 0 16,0 0 0-16,0 0 0 14,0 0 0-14,0 0 0 16,0-16 0-16,0-53 0 14,-18-18 0-14,-18-16 0 16,0 17 0-16,2 10 0 14,-2 5 0-14,11 15 0 16,-2 15 0-16,8 13 0 15,8 12 0-15,7 8 0 19,4 8 0-19,0-5 0 5,-2 5 0 9,2 0 0-14,0 0 0 10,0 0 0 9,0 0 0-19,0 0-7 0,0 29-168 16,17-13-144-16,6-1-203 15</inkml:trace>
    </iact:actionData>
  </iact:action>
  <iact:action type="add" startTime="17415">
    <iact:property name="dataType"/>
    <iact:actionData xml:id="d1">
      <inkml:trace xmlns:inkml="http://www.w3.org/2003/InkML" xml:id="stk1" contextRef="#ctx0" brushRef="#br0">5136 8640 613 0,'0'0'147'20,"0"0"-45"-20,0 0 12 0,0 0-43 14,0 0-3-14,0 0 5 16,0 0 5-16,0 0 0 14,0 4 13-14,9-4-12 15,5 0-19-15,16-22 7 16,12-1-14-16,6-11-11 22,7-4-7-22,4 2-3 0,0-5 2 8,-2 0-1 13,2 4-6-21,0 2 2 1,4 2-3 15,5 1-2-16,-11-5-7 14,8-3-3-14,2 2-6 16,5-2 3-16,8-7-4 14,2 3-3-14,1-1 0 16,-3 5 2-16,-9-2-6 14,-1 1 0-14,-11 6 0 16,0 2 0-16,-9-2 0 14,7 3 0-14,-2-4 0 16,-2 0 0-16,-1 3 0 14,-7 1 0-14,-1 1 0 17,-4 9 0-17,0-3 0 21,0-4 0-21,-4 8 0 0,10-4 0 14,-6-2 0-14,2 2 0 16,1-3 0-16,5-1 0 14,0 1 0-14,1-1 0 17,-1 4 0-17,-14 4 0 13,0 6 0-13,-9 3 0 16,-10 2 0-16,-7 10 0 14,-1-3 0-14,-3-7 0 16,19-1 0-16,2-5 0 16,9-4 0-16,-7 2 0 14,-6 6 0-14,-2 5 0 22,-4-2 0-22,-8 1 0 0,3 0 0 16,-2 5 0-16,3-3 0 14,-3 4 0-14,-5 2 0 16,-3 0 0-16,0 0 0 14,0 0 0-14,4-5 0 16,13 0 0-16,2-2 0 14,-7-1 0-14,7 4 0 16,-10-2 0-16,-7 6 0 14,-2-3 0-14,0 3 0 16,0 0 0-15,4 0 0 12,-4 0 0-13,0-4 0 16,13 1 0-16,-9-2 0 14,4 1 0-14,-4 4 0 22,-4 0 0-22,0 0 0 0,0 0 0 16,0 0 0-16,0 0 0 16,0 0 0-16,0 0-17 14,0 0 2-14,0 0 3 16,0 0 2-16,0 0 5 14,-12 0 2-14,-35 0 3 14,-9 0 0-14,9 0 0 16,5 0 0-16,2 0-1 16,6 0 0-16,5 0 0 14,6-3 1-14,4 3-4 16,6 0 2-16,9 0 2 22,-3 0-1-22,7 0 1 0,0-6-2 13,0 6 1-13,0 0 1 17,0 0-2-17,0 0 2 14,0 0 0-14,0 0-2 16,0 0 1-16,0 0 0 14,0 0-1-14,0 0 1 16,0 0 1-16,0 0 0 14,0 0 0-14,0 0 0 16,0 0 2-16,0-4-1 14,0 4 1-14,36-3-2 16,21-6-2-16,-10 6 0 14,5-7 2-14,-3 7 0 17,-9-1 0-17,-7 0 1 21,-7 4-1-21,-5 0 1 0,-13 0 0 14,-8 0 0-14,0 0 1 16,0 0-2-16,0 0 3 14,0 0 0-14,0 0 1 17,0 8 2-17,0 33 2 13,0 3-6-13,0 2-1 16,0-21-1-16,0-9 1 14,0-9-2-14,0-7 1 16,0 0-1-16,0 0 1 14,0 0-9-14,0 0-6 16,0 0-7-16,0 6-23 22,0 2-43-22,0 7-19 0,-6 2-52 16,0-4-63-16,-1-13-23 14,1 0-491-14</inkml:trace>
    </iact:actionData>
  </iact:action>
  <iact:action type="add" startTime="18974">
    <iact:property name="dataType"/>
    <iact:actionData xml:id="d2">
      <inkml:trace xmlns:inkml="http://www.w3.org/2003/InkML" xml:id="stk2" contextRef="#ctx0" brushRef="#br0">8371 6657 304 0,'0'0'256'7,"0"0"-138"7,0 0 20-14,0 0-22 16,0 0-36-16,0 0-1 21,0 0 3-21,12 0-10 1,-7 0-4 7,1 0 2 14,11-3-8-22,10-9-29 1,5-13-15 6,-1-3-2 15,3-1-6-22,4-7-5 0,-2-9-3 15,2-2-2-15,-9 7 0 14,5 3 0-14,-17 5 0 16,2 11 0-16,-11 6 0 13,-8 5 0-12,4 7-1 14,-4-1 2-15,0 4 0 14,0 0 0-14,0 0 3 16,0 0 8-16,0 0-1 15,0 0 2-15,0 36 7 16,0 18-14-16,0 10-4 21,0 7 0-21,0 1-1 0,0 11 2 14,0-1 2-14,0-5 0 16,0-5-3-16,0-13 2 16,-4-15-2-15,0-12-1 13,0-10-1-14,-2-9 0 14,3-5 0-14,-7 7 0 16,-3 10 0-16,-10 4-2 14,-11-1 2-14,9-7-5 16,-2-4 2-16,-5-2 1 14,5-6-4-14,-7-2 1 16,0 2 1-16,-6-5-3 22,-4 0-4-22,10 0 3 0,3-4-3 16,7 0 1-16,16 0 2 14,2 0 6-14,6 0 2 16,0 0 0-16,0 0 3 14,0 0 3-14,0 0 8 16,0 0 14-16,0 0 11 14,14 0 7-14,41 0 8 16,15-4-10-16,10-7 6 14,8-7-1-14,9 14-8 16,0-9-6-16,-10 5-5 14,-12 8 2-14,-16-4-7 16,-8 4-14-16,-11 0-11 22,-15 0 0-22,-6 0 0 0,-8 0 0 8,-7 0 0 14,-4 0 0-22,0 0 0 0,0 0-57 14,0 0-40-14,0 29-63 16,0-11-128-16,0-3-117 14</inkml:trace>
    </iact:actionData>
  </iact:action>
  <iact:action type="add" startTime="20582">
    <iact:property name="dataType"/>
    <iact:actionData xml:id="d3">
      <inkml:trace xmlns:inkml="http://www.w3.org/2003/InkML" xml:id="stk3" contextRef="#ctx0" brushRef="#br0">13211 8787 743 0,'0'0'247'1,"0"0"-89"7,0 0-25 8,0 0-44-16,0 0-10 14,0 0-16-14,0 0-19 16,228-63 11-16,-174 31-1 15,10-5 1-15,3 1-3 16,1-9-10-16,5-2-3 14,1 4-11-14,-7-1-2 15,-3 1-4-15,-1 8-2 16,2-12-5-16,3 7-3 18,-1-10-2-18,3 3-1 2,1 1 0 15,-3 2 0-17,5 7 1 14,-5-1 0-14,-5 6 0 16,2-1-6-16,-6 5-4 14,0-1 0-14,-6 1 0 16,2 3 0-16,0-3 0 14,4 4 0-14,0-7 0 16,0 9 0-16,-5-7 0 14,1 1 0-14,0-3 0 16,-4 9 0-16,-5-8 0 14,7 2 0-14,-7 3 0 16,2-4 0-16,-1-7 0 22,-7 11 0-22,-2-4 0 0,-7 4 0 16,1 6 0-16,-5-2 0 14,-1 8 0-14,1-6 0 16,1 7 0-16,-5-4 0 14,2-6 0-14,4 7 0 16,7-6 0-16,0 1 0 15,4-4 0-15,-2-1 0 15,-2 0 0-15,-13 5 0 14,-8 12 0-14,-7 4 0 16,-8 4 0-16,0 0 0 14,0-6 0-14,0 6 0 16,0 0 0-16,0 0 0 22,2 0 0-22,-2 0 0 0,0 0 0 8,0 0 0 14,0 0 0-22,0 0 0 0,0 0 0 14,0 0 0-14,0 0 0 16,0 0 0-16,0 0 0 14,0 0 0-14,0 0-5 16,-29 0-3-16,-34 0 4 14,-20-7 4-14,1-1 0 16,11 4 0-16,1-2-2 14,11 6 2-14,4 0-1 16,15 0-2-16,2 0-3 22,13 0 5-22,17 0-3 0,1 0 4 8,3 0-4 14,4 0 4-22,0 0 0 0,0 0 0 16,0 0 1-16,0 0 0 14,0 0 2-14,27 0-3 16,37 0-3-16,28 0 3 14,-1 0 0-14,4 0 1 16,-11 0-2-16,-10-3 2 14,-26 3 0-14,-14 0 0 16,-19 0-1-16,-11 0 1 14,-4 0 2-14,0 0-2 16,0 0 5-16,0 0-1 14,0 0 2-14,0 0-1 16,0 21-2-16,-4 49-4 22,-26 14 0-22,1 12 0 0,6-24 0 14,4-14 0-14,8-22 0 16,5-11 0-16,6-16 0 14,0-9-12-14,0 0-21 16,0 0-22-16,0 0-53 14,0-16-39-14,17-27-12 16,10-1-64-16,-25 23-59 14,-2 10-268-14</inkml:trace>
    </iact:actionData>
  </iact:action>
  <iact:action type="add" startTime="22031">
    <iact:property name="dataType"/>
    <iact:actionData xml:id="d4">
      <inkml:trace xmlns:inkml="http://www.w3.org/2003/InkML" xml:id="stk4" contextRef="#ctx0" brushRef="#br0">16654 6302 452 0,'0'0'262'1,"0"0"-82"-1,0 0-30 15,0 0-65-15,0 0-18 15,0 0-5-15,0 0-1 16,45-3-2-16,-29-1-8 13,8-2-23-13,9-9 8 16,5-7-19-16,6-6-6 14,-3-4-3-14,5-5-2 16,-6-3-2-16,2 2-2 14,-6 1-2-14,-11 9 1 16,-4 13 0-16,-12-2-1 14,3 5-1-14,-12 6 1 16,7 3-1-16,-7 3 1 15,0 0-1-15,0 0 1 17,0 0 1-17,0 0 5 20,0 25 9-20,0 36 2 0,0 21-16 14,-11 3 2-14,-4 2-2 16,7 3 1-16,-3-5-2 14,7 1 3-14,2-17 0 17,2-12-2-17,-4-17 4 14,4-6 9-14,0-18-9 15,0-7 2-15,0-6 2 15,0-3-4-15,0 0-3 16,0 0 0-16,0 0-2 21,0 0 0-21,0 0-1 0,0 0 0 9,-13 3 0 13,-12 10-3-22,-15 5 2 0,-23-3 0 16,-1-2-2-16,5-4 0 14,-6-2-11-14,15-4 5 16,7 1 1-16,18-4 7 14,10 0-1-14,13 0 3 16,-2 0-3-16,4 0 3 14,0 0 2-14,0 0 0 16,0 0-2-16,0 0 2 14,0 0 6-14,0 0 6 16,17 0 13-16,42 0 13 14,23 0-15-14,4-11 21 16,9-1-2-16,0 7-7 14,-2 1 5-14,-3 4-9 22,-18 0 1-22,-9 0-17 0,-14 0 0 16,-1 0-6-16,-14 0-5 14,-5 0 2-14,-5 0-6 16,-14 0 1-16,-10 0-1 14,0 0 0-14,0 0-2 16,0 0-1-16,0 0-6 14,0 0-33-14,0 0-14 16,0 0-21-16,0 0-22 14,0 9-31-14,0 7-53 16,0 12-350-16</inkml:trace>
    </iact:actionData>
  </iact:action>
  <iact:action type="add" startTime="27289">
    <iact:property name="dataType"/>
    <iact:actionData xml:id="d5">
      <inkml:trace xmlns:inkml="http://www.w3.org/2003/InkML" xml:id="stk5" contextRef="#ctx0" brushRef="#br0">31217 8843 618 0,'0'0'130'20,"0"0"26"-20,0 0-51 0,0 0-41 14,0 0-9-14,0 0 0 17,0 0-6-17,0 0 4 13,0-9 5-13,5 9-2 16,1 0 4-16,2 0-14 14,11 0-21-14,2 0 3 16,3 0-4-16,7 12-2 22,1 6 13-22,1-2-18 0,3 3 8 15,2-1-4-15,0 7-1 15,2 3 1-15,-2 4-5 14,-2 2 2-14,2-2-10 17,-4-4 6-17,4 2-9 14,-3-2 2-14,3 4 2 16,2 1-3-16,0 3 3 14,2-2-6-14,-1-1 4 16,1-4-5-16,-13-1 2 14,9-3-4-14,-6 3 1 16,-1 1 0-16,1-6 0 16,10 9-2-16,-2-3 2 22,-6 5-2-22,4-7 2 0,0-2-2 14,-3-8 1-14,-5 4-1 16,4-9 1-16,-11 0 0 14,-4-5 0-14,-13 2 0 16,5-5 0-16,-11-4 1 13,4 0 0-12,-4 0-1 15,0 0 0-16,0 0 0 14,0 0-1-14,0 0 1 16,0 0-2-16,0 0 2 14,0 0-3-14,0 0 2 16,0 0-3-16,0 0 0 22,-4 0-10-22,-36 0 10 0,-19 0 4 8,0 0-1 14,0 0 1-22,-7 0 0 0,3 0-4 13,4 0-3-13,2 0-5 17,17 0 1-17,11 0 6 14,-1 0 4-14,20 0 0 16,3 0-4-16,7 0 4 14,0 0 1-14,0 0 0 16,0 0 0-16,0 0 2 14,0 0-2-14,0 0 0 15,28 0 0-15,27 0 4 23,14 0 1-23,7 0-2 0,0 0-1 8,-2 4 3 14,-7 4-2-22,-8 5 8 0,-15-5-3 16,-10-1 2-16,-9-1-1 14,-8-6 0-14,-11 4-4 16,1-4 1-16,-7 0-1 14,4 0-4-14,-4 3 2 16,0-3-2-16,0 0 1 14,0 0 0-14,0 0 0 16,0 0-1-16,0 0 2 14,0 0-2-14,0 0-1 16,0 0 0-16,0 0-2 14,0 0 1-14,0 0-3 16,0-7 1-16,-11-43 3 22,-5-15 1-22,-1-5-1 0,6 5 0 14,3 7 0-14,4 14-1 15,-3 16 1-14,7 7-2 13,0 14 0-14,-2 7-16 16,-2 0-23-16,-2 0-15 14,-11 0-43-14,-2 0-36 16,-9 0-47-16,16 15-69 14,-1 2-439-14</inkml:trace>
    </iact:actionData>
  </iact:action>
  <iact:action type="add" startTime="28682">
    <iact:property name="dataType"/>
    <iact:actionData xml:id="d6">
      <inkml:trace xmlns:inkml="http://www.w3.org/2003/InkML" xml:id="stk6" contextRef="#ctx0" brushRef="#br0">32273 8594 407 0,'0'0'131'0,"0"0"14"21,0 0 18-21,0 0-59 0,0 0-17 16,0 0-22-16,0 0-13 14,-93 46-8-14,49-14-2 16,-9 1-11-16,-3 3-8 15,-14 4 1-15,5 3-3 16,-11 0-5-16,13-1-3 13,1-2 3-13,1 0 0 16,9-2-5-16,-3-1 0 15,2 3 1-15,5-2 2 18,3-7-4-18,5 3-3 12,3-9 1-12,9-6-2 16,-3-1-3-16,7-7 0 22,-1-2 1-22,-9 6-2 0,3 7 1 8,-9-3-2 6,0 6 4-14,-2-1-5 22,1 1 0-22,4 0 0 0,3-6 1 16,9 2 2-16,3 0-2 14,-1-4 3-14,4-1 1 16,2 0 1-16,-2 0-2 14,-4 1-2-14,6 0-1 16,-6-5 2-16,6-5-2 14,7 1-1-14,-5-4 1 20,11 2-1-20,0-6 0 10,4 0 1-10,-7 0-1 16,7 0-3-16,0 0 3 22,0 0 0-22,0 0 0 0,0 0 0 16,0 0 0-16,0 0 0 14,-2 0 0-14,2 3 1 16,0-3-1-16,0 0 0 14,0 0-1-14,0 0 0 16,0 0 0-16,0 0-3 14,0 0 2-14,0-13-2 16,0-23 4-16,0-5 2 14,0-4-2-14,9 9 0 17,5-1 0-17,-1 8 0 13,-7 9 1-13,7 3-1 16,-9 13 0-16,-4 0 0 22,4 4 0-22,-4 0 4 0,0 0 2 8,0 0 4 14,0 0-4-22,0 0 5 0,0 0 0 14,0 0-4-14,0 0 10 16,0 0 8-16,0 8-7 14,0 29-18-14,-4 4 3 16,-15-1-3-16,5 6 6 14,-3-10 3-14,8-7 1 16,5-9 10-16,4-11 0 14,0-9 2-14,0 0-1 16,0 0 0-16,0 0-3 22,0 0 2-22,17 0 8 0,42 0-25 8,10 0 4 14,1 0-4-22,8-22-2 0,-17 7 1 16,-19 3-1-16,-2-1 1 14,-27 10-2-14,-9-1-10 16,-4 4-60-16,0 0-56 14,0 4-60-14,-15 15-131 16,-18 9-532-16</inkml:trace>
    </iact:actionData>
  </iact:action>
  <iact:action type="add" startTime="30012">
    <iact:property name="dataType"/>
    <iact:actionData xml:id="d7">
      <inkml:trace xmlns:inkml="http://www.w3.org/2003/InkML" xml:id="stk7" contextRef="#ctx0" brushRef="#br0">30035 10220 324 0,'0'0'193'1,"0"0"-70"18,0 0-6-19,0 0-56 0,0 0 28 8,0 0 3 14,0 0-32-22,-48-21 6 0,12 21-24 14,-10 0-2-14,-5 0-11 16,2 0-15-16,-1 0-1 14,-5 0-10-14,5 9-1 16,-3 10-1-16,0 9 2 14,5 9 2-14,8 1 10 16,4 2 2-16,4 7 0 14,3 0-3-14,3 6 3 18,3 0-5-18,0 1-4 17,10 0-2-16,3-3-1 3,4-1-1 2,6-4 0 10,0-6-3-16,0 2 5 21,29-5 5-21,22-5 14 0,8 4-13 15,14 2-2-15,12-9-6 16,1-10 0-16,1-8-2 14,-10-5 1-14,-3-2 2 16,-17-4-2-16,-2 0-1 14,-4 0-1-14,-5-4 2 16,-6-30-2-16,0-10-1 14,2-14 0-14,-12-2 0 16,3-5-1-16,-14-1 1 14,-8 1 0-14,-5-5 1 16,-2-1 0-16,-4 6-1 22,0 10 0-22,0 4 0 0,0 10-1 14,-4 5 1-14,-17 11 0 16,2 2 0-16,-4 2-1 14,-4 1 0-14,-11 2 2 16,-7-1-1-16,-3 1 1 14,-5 8-2-14,9-8 0 16,6 7-1-16,17-7-11 14,8 11-31-14,5-1-13 16,2 4-41-16,6 4-58 14,0 0-256-14</inkml:trace>
    </iact:actionData>
  </iact:action>
  <iact:action type="add" startTime="38067">
    <iact:property name="dataType"/>
    <iact:actionData xml:id="d8">
      <inkml:trace xmlns:inkml="http://www.w3.org/2003/InkML" xml:id="stk8" contextRef="#ctx0" brushRef="#br0">6234 18333 632 0,'0'0'226'4,"0"0"-62"18,0 0-24-22,0 0-48 0,0 0 0 14,0 0 9-14,0 0-14 16,253-5 0-16,-156 5-8 14,25 0-21-14,19 0-5 16,45 0-14-16,27 12-11 15,31-3-3-15,21 7-10 17,-5-16 12-17,-10 13-2 13,-9 2 10-13,-7-3-5 16,-1 4-18-16,-9 2-12 14,-5-6 0-14,2 5 0 16,-14-9 0-16,-11-8 0 22,-28 0 0-22,-22 0 0 0,-33 0 0 16,-20 0 0-16,-13 0 0 14,-35 0 0-14,-12 0 0 16,-20 0 0-16,-13 0 0 14,0 0 0-14,0 0 0 15,0 0 0-15,0 0 0 15,-78 0 0-15,-49 0 0 16,-54 0 0-16,-53-21 0 14,-33 5 0-14,-26 7 0 16,-27 9 0-16,-1 0 0 13,-1 0 0-13,8 0 0 17,19 0 0-17,10 0 0 22,32 0 0-22,13 0 0 0,27 0 0 8,20 0 0 15,18 0 0-23,12 9 0 0,18-2 0 13,21-2 0-13,29 2 0 16,36-7 0-16,21 0 0 14,25 0 0-14,13 0 0 16,0 0 0-16,0 0 0 14,0 0 0-14,36 0 0 16,63 0 0-16,53-19 0 14,44-9 0-14,34 3 0 16,39 4 0-16,9-4 0 15,7 9 0-15,1 3 0 16,-14 6 0-16,-2-5 0 21,-9 4 0-21,-16 8 0 0,-7-9 0 16,-25 2 0-16,-17-2 0 14,-28 0 0-14,-20 5 0 17,-26 4 0-17,-23-3 0 14,-34 3 0-14,-16-4 0 15,-24 4 0-15,-10 0 0 14,-15 0 0-14,0 0 0 16,0 0 0-16,0 0 0 14,-30 0 0-14,-86 0 0 16,-80 0 0-16,-67 0 0 14,-51-8 0-14,-36-2 0 15,-16 10 0-14,1 0 0 21,24 0 0-22,29 0 0 0,40 0 0 14,25 22 0-14,33 3 0 16,24-9 0-16,28 4 0 14,33-3 0-14,41-5 0 16,43-5 0-16,26-7 0 14,19 0 0-14,0 0 0 17,30 0 0-17,60 0 0 13,47 0 0-13,28-29 0 16,24 2 0-16,31-7 0 14,28 5 0-14,35 1 0 16,33 1 0-16,25 10 0 22,19 9 0-22,-10-5 0 0,-11 9 0 16,-31 4 0-16,-40 0 0 14,-30 0 0-14,-38 0 0 16,-36 0 0-16,-31 0 0 14,-32 0 0-14,-31-3 0 16,-24 3 0-16,-29 0 0 14,-13 0 0-14,3 0 0 16,-7 0 0-16,0 0-25 14,-7 0-72-14,-66 0-60 16,-35 0-3-16,45 0-156 14,4 20-537-14</inkml:trace>
    </iact:actionData>
  </iact:action>
  <iact:action type="add" startTime="42129">
    <iact:property name="dataType"/>
    <iact:actionData xml:id="d9">
      <inkml:trace xmlns:inkml="http://www.w3.org/2003/InkML" xml:id="stk9" contextRef="#ctx0" brushRef="#br0">21870 18166 800 0,'0'0'131'23,"0"0"39"-23,0 0-49 0,0 0-53 13,0 0 32-13,0 0-3 22,303 0-19-22,-198 0 10 0,18 0-11 16,22 0-6-16,22-10-3 15,35 3-8-15,23 7-7 16,20 0-4-16,20 0-33 15,18 0-16-15,-3 0 0 15,11 0 0-15,2 7 0 14,6-7 0-14,-2 0 0 16,6 0 0-16,-12 0 0 14,-15 0 0-14,-31 0 0 16,-32 0 0-16,-36 0 0 14,-32 0 0-14,-48 0 0 16,-38-7 0-16,-28 7 0 14,-28 0 0-14,-3 0 0 16,0 0 0-16,0 0 0 22,0 0 0-22,-93 0 0 0,-82 0 0 16,-67 7 0-16,-43-2 0 14,-27-5 0-14,-14 0 0 16,-7 0 0-16,-13-5 0 14,-8-23 0-14,-13-4 0 16,-12 3 0-16,8 0 0 14,13 12 0-14,21 2 0 14,38 15 0-14,35 0 0 16,41 0 0-16,27 0 0 16,42 0 0-16,40 7 0 14,36 11 0-14,36-18 0 16,32 7 0-16,10-7 0 14,-7 0 0-13,7 0 0 14,0 0 0-15,74 5 0 22,53 2 0-22,56-1 0 0,44-3 0 14,37 5 0-14,31-8 0 16,25 7 0-16,5-7 0 15,1 0 0-15,-8 0 0 15,-23 10 0-15,-25-2 0 14,-13 3 0-14,-10-2 0 16,-3-9 0-16,1 0 0 14,1 0 0-14,-31 0 0 16,-21 0 0-16,-38 0 0 22,-21 0 0-22,-32 0 0 0,-29 0 0 14,-30 0 0-14,-21 0 0 16,-23 0 0-16,0 0 0 14,0 0 0-14,0 0 0 16,-33 16 0-16,-79 12 0 16,-74 9 0-16,-66-9 0 14,-22-10 0-14,-32-1 0 16,-6-5 0-16,-12 4 0 14,-7-8 0-14,0 4 0 14,-4-5 0-14,15 3 0 16,10-10 0-16,19 3 0 16,38 1 0-16,38 1 0 21,40 2 0-21,34 2 0 1,40-9 0 13,38 9 0-14,29-9 0 16,28 0 0-16,6 0 0 14,0 0 0-14,10 0 0 16,79 0 0-16,46-9 0 14,50-16 0-14,53 12 0 16,53 6 0-16,46-13 0 14,24 4 0-14,7-6 0 16,-24 7 0-16,-41-7 0 14,-44 15 0-14,-27 7 0 16,-23 0 0-16,-13 0 0 14,-21 0 0-14,-13 0 0 16,-17 0 0-16,-24 0 0 22,-29 0 0-22,-33 0 0 0,-27 0 0 16,-15 0 0-16,-17 0 0 14,0 0 0-14,0 0 0 14,0 0 0-14,0 0-67 16,0-9-88-16,-38 9-53 16,-2-7-66-16,-9 7-109 14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2:19:57.4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617">
    <iact:property name="dataType"/>
    <iact:actionData xml:id="d0">
      <inkml:trace xmlns:inkml="http://www.w3.org/2003/InkML" xml:id="stk0" contextRef="#ctx0" brushRef="#br0">5587 11174 693 0,'0'0'177'2,"0"0"-56"13,0 0-11-15,0 0-44 14,0 0-5-14,0 0-12 16,0 0 15-16,0 0 2 14,234-30 0-14,-190 20-7 16,22 3-1-16,-3-1-6 15,19-2-15-15,9-1-4 15,3-6-8-15,5 5 1 24,-2-1 4-24,-4-2-6 0,4-1 2 7,-11 7 6 11,-8 2-6-18,-2 7-2 6,-6 0 0 4,-5 0-3-7,5 0-3 11,-1 0-10-14,-3 0 1 16,9 0 0-16,-9 0-2 15,7 0 0-15,-3-5 1 16,-11-2 3-16,-13-3-11 13,-1 7 0-13,-22 3 0 16,-13-5 0-16,7 5 0 14,-17 0 0-14,0 0 0 22,4 0 0-22,-4 0 0 0,0 0 0 16,0 0 0-16,0 0 0 14,0 0 0-14,0 0 0 16,0 0 0-16,0 0 0 14,0 0 0-14,0 0-84 16,0 0-46-16,0 33-66 14,0-11-157-14,-4-2-405 17</inkml:trace>
    </iact:actionData>
  </iact:action>
  <iact:action type="add" startTime="13264">
    <iact:property name="dataType"/>
    <iact:actionData xml:id="d1">
      <inkml:trace xmlns:inkml="http://www.w3.org/2003/InkML" xml:id="stk1" contextRef="#ctx0" brushRef="#br0">19244 9142 333 0,'0'0'166'3,"0"0"-88"20,0 0 19-23,0 0-26 0,0 0-18 16,0 0-20-16,0 0-4 14,-177-6 3-14,118 12-3 16,-4 23-12-16,-11 1 11 16,-2 17-4-16,-2 2 4 14,-4 8-4-14,4-1-8 14,6 10 0-14,9 3-2 16,-2 14 2-16,8-2-1 16,2 1 5-16,9 5 1 18,10-6-3-18,13 3 3 5,12-1-4 4,9-1-3 11,2-10-3-20,0 6 6 0,55-9 1 14,25-4 4-14,25-5-13 16,18-13-2-15,22-14-1 12,19-5 7-13,7-18 3 16,8-10 9-16,-16 0 13 15,-16 0-13-15,-12-34-4 16,-26-14 1-16,-18-10-17 13,-24-15 2-13,-18-14-2 16,-15-18-5-16,-28-23-1 22,-6-9 1-22,0-16-1 0,-25-6 1 15,-32 9 0-15,6 10-1 15,-8 25-7-14,-6 33-14 15,2 23-29-16,-9 21-12 13,-14 17-17-13,50 21-68 14,-6 0-178-14</inkml:trace>
    </iact:actionData>
  </iact:action>
  <iact:action type="add" startTime="14711">
    <iact:property name="dataType"/>
    <iact:actionData xml:id="d2">
      <inkml:trace xmlns:inkml="http://www.w3.org/2003/InkML" xml:id="stk2" contextRef="#ctx0" brushRef="#br0">28381 9362 225 0,'0'0'127'13,"0"0"2"-13,0 0-12 22,0 0-35-22,0 0-16 0,0 0 0 14,0 0 126-14,-293-24-147 16,194 24-12-16,-4 0-9 14,4 4-6-14,-2 37-5 16,4 12 0-16,2 12 2 14,4 4-4-14,9 9-5 16,4 8 3-16,15 8 7 16,12-4 4-16,20 3 1 14,22 5 6-14,9 5-3 14,9 8-4-14,62 3-7 16,22-5 7-16,21-6-14 23,17-17 2-23,14-33-3 0,15-34 27 15,0-19-13-15,-2 0 4 14,-19-60-6-14,-8-38-13 16,-19-28 2-16,-13-14-4 14,-23-10-1-14,-13 3 0 16,-23 14-1-16,-21 33-2 14,-19 10-4-14,0 15-4 16,-49 18-27-16,-33 8-17 15,-21 12-68-15,50 37-87 16,11 0-459-16</inkml:trace>
    </iact:actionData>
  </iact:action>
  <iact:action type="add" startTime="15758">
    <iact:property name="dataType"/>
    <iact:actionData xml:id="d3">
      <inkml:trace xmlns:inkml="http://www.w3.org/2003/InkML" xml:id="stk3" contextRef="#ctx0" brushRef="#br0">27270 11339 497 0,'0'0'169'16,"0"0"27"-16,0 0-63 14,0 0-37-14,0 0-6 16,0 0 3-16,241-46 8 13,-170 27-31-12,22-2-8 15,17-4-13-16,20 2-3 22,26-8-2-22,9 9-3 0,14-8-2 14,4 6-1-14,2 5-8 19,16 2 4-19,3 9-4 11,9-2-7-11,0 7-2 16,2-4-8-16,-11-8-11 14,-8 5 11-14,-21-2-11 16,-9-1 4-16,-18 5-2 14,-20 0 6-14,-20 0-10 16,-24 2 6-16,-8 3-6 19,-27 3 3-19,-16 0-3 4,-26 0 1 5,-7 0-2 5,0 0 0-13,0 0-22 20,0 0-30-21,0 0-47 0,-11 3-45 14,-42 22-80-14,24-13 1 16,-9 1-193-15</inkml:trace>
    </iact:actionData>
  </iact:action>
  <iact:action type="add" startTime="30423">
    <iact:property name="dataType"/>
    <iact:actionData xml:id="d4">
      <inkml:trace xmlns:inkml="http://www.w3.org/2003/InkML" xml:id="stk4" contextRef="#ctx0" brushRef="#br0">6304 18683 623 0,'0'0'144'23,"0"0"26"-23,0 0-35 0,0 0-51 15,0 0-4-15,0 0-11 15,0 0-12-15,0 0-15 14,0 0 15-14,0 0-7 16,0 0-8-16,284-44 12 22,-210 28 0-22,6 4 1 0,13 3-9 14,1-7-3-14,10 0 0 19,5 4-2-19,5 2-3 11,4 2-2-11,-2 8-10 16,6 0-1-16,13 0-4 15,-4 0-9-15,6 0-12 15,-11 0 0-15,-8 0 0 16,-8 0 0-16,-20 0 0 14,-14 0 0-14,-19 0 0 14,-13 0 0-14,-16 0 0 16,-11 0 0-16,-7 0 0 22,-10 0 0-22,0 0 0 0,0 0-7 16,0 0-86-16,0-7-63 14,-10-22-76-14,-14 18-68 16,-5 5-463-16</inkml:trace>
    </iact:actionData>
  </iact:action>
  <iact:action type="add" startTime="33593">
    <iact:property name="dataType"/>
    <iact:actionData xml:id="d5">
      <inkml:trace xmlns:inkml="http://www.w3.org/2003/InkML" xml:id="stk5" contextRef="#ctx0" brushRef="#br0">27686 16858 549 0,'0'0'115'3,"0"0"31"19,0 0-24-22,0 0-63 0,0 0 16 14,0 0-21-14,0 0-11 16,-85 0-11-16,33 0-1 14,-22 0-4-14,-6 7 6 16,-9 22-8-16,-10 7-3 22,0 7-6-22,-6 14-7 0,0 0 4 8,5 11-1 16,4 15 4-24,11 3 6 0,3 12 1 12,8-9 6-7,9 4-12 2,8-6 7-3,11-9-8 13,10-9 1-17,9-13-7 14,8-1 2-14,6-10 2 16,7-1-1-16,6 2-2 13,0 1-2-13,0 8 6 16,33-2-8-16,16 12 7 14,16-4-7-14,9-5 1 17,10 10 3-17,13 5-2 14,2-14 0-14,11 4-2 15,-1-4 2-15,1-13-7 15,-7 2 7-15,5-18-5 21,-7-12-2-21,2-16-2 0,13 0 0 16,-4 0-3-16,8-57 7 15,2-12-5-15,-8-17 2 16,4-11-2-16,-9-22-1 14,-10-9 1-14,-8-5 0 16,-13 11 0-16,-23 15 0 14,-22 5 1-14,-14 12-1 15,-8-1-2-15,-11-3 3 14,0-11-2-14,-11-2 2 16,-37 2 0-16,-11 10-1 23,-11 22 1-23,1 16 0 0,3 11 5 16,7 10-3-16,9 11-1 14,10 13-1-14,8 3 0 15,-4 9-1-15,-2 0-40 14,-12 0-31-14,-9 0-51 16,38 0-87-16,-2 17-161 15</inkml:trace>
    </iact:actionData>
  </iact:action>
  <iact:action type="add" startTime="37072">
    <iact:property name="dataType" value="strokeEraser"/>
    <iact:actionData xml:id="d6">
      <inkml:trace xmlns:inkml="http://www.w3.org/2003/InkML" xml:id="stk6" contextRef="#ctx0" brushRef="#br1">43438 32047 533 0,'0'0'203'5,"0"0"-150"0,0 0 19 3,0 0-72 0,0 0-29-2,0 0-123 2,-6 7-105 0</inkml:trace>
    </iact:actionData>
  </iact:action>
  <iact:action type="add" startTime="37343">
    <iact:property name="dataType" value="strokeEraser"/>
    <iact:actionData xml:id="d7">
      <inkml:trace xmlns:inkml="http://www.w3.org/2003/InkML" xml:id="stk7" contextRef="#ctx0" brushRef="#br1">43438 32047 885 0,'118'-108'143'18,"-113"108"-9"-18,-5 0-62 0,0 0-45 7,0 0-13 1,0 0-14-2,0 0-1 2,0 0-31 0,0 0-52-2,0 0-121 2,0 0-315 0</inkml:trace>
    </iact:actionData>
  </iact:action>
  <iact:action type="add" startTime="37567">
    <iact:property name="dataType" value="strokeEraser"/>
    <iact:actionData xml:id="d8">
      <inkml:trace xmlns:inkml="http://www.w3.org/2003/InkML" xml:id="stk8" contextRef="#ctx0" brushRef="#br1">43514 31939 795 0,'0'0'139'5,"0"0"-33"2,0 0-36 0,0 0-70-1,0 0-7 2,0 0-37 0,0 0-52 0,28-10-156-2</inkml:trace>
    </iact:actionData>
  </iact:action>
  <iact:action type="remove" startTime="37749">
    <iact:property name="style" value="instant"/>
    <iact:actionData xml:id="d9" ref="#d5"/>
  </iact:action>
  <iact:action type="add" startTime="37747">
    <iact:property name="dataType" value="strokeEraser"/>
    <iact:actionData xml:id="d10">
      <inkml:trace xmlns:inkml="http://www.w3.org/2003/InkML" xml:id="stk9" contextRef="#ctx0" brushRef="#br1">43514 31939 87 0,'141'133'609'40,"-136"-129"-513"-38,-5-4 26-2,0 0-76 0,0 0-40 0,0 0-5 0,0 0-1 6,0 0-5 9,0 0-28-15,0 0-50 8,0 0-85 0,0 0-116-2</inkml:trace>
    </iact:actionData>
  </iact:action>
  <iact:action type="add" startTime="37927">
    <iact:property name="dataType" value="strokeEraser"/>
    <iact:actionData xml:id="d11">
      <inkml:trace xmlns:inkml="http://www.w3.org/2003/InkML" xml:id="stk10" contextRef="#ctx0" brushRef="#br1">43731 32058 722 0,'0'0'101'3,"0"0"53"5,0 0-91 0,0 0-63-2,0 0-10 2,0 0-64 0,57 34-75-1,-57-34-151 0,-17 0-156 1</inkml:trace>
    </iact:actionData>
  </iact:action>
  <iact:action type="add" startTime="40236">
    <iact:property name="dataType"/>
    <iact:actionData xml:id="d12">
      <inkml:trace xmlns:inkml="http://www.w3.org/2003/InkML" xml:id="stk11" contextRef="#ctx0" brushRef="#br0">27622 16865 374 0,'0'0'89'3,"0"0"65"20,0 0-22-23,0 0-39 0,0 0-5 16,0 0-26-16,0 0-15 14,7 0 2-14,-7 0-23 16,-17 0-3-16,-19 0 15 14,-6 0-13-14,2 0-12 16,-2 0-6-16,-3 0-4 14,-1 0-1-14,-2 12-2 16,-3 5 0-16,1 8 0 14,-12-4 0-14,10 7 0 18,-3 5 2-18,-4 3 1 13,10 1 2-13,-3 9 2 16,8-11 0-16,-1 6-1 22,3 1 2-22,2-6-3 0,4 10-3 8,3-9 0 14,-3 8 7-22,4-9 0 0,1 1-3 14,3-1 1-14,7-8 2 16,-2 9 2-16,4 1 2 14,0 2 0-14,0-3-3 15,6 4 1-15,1-4-3 14,3 0-1-14,-1 4-2 16,5-4-2-16,1-2 0 14,4-5 2-14,0-5 5 16,0 3 5-16,0-9 5 15,0-2-6-15,0 4 4 16,9 4-1-16,10-6-11 21,0 2 4-21,2 11-3 0,2-10-6 17,2 2 4-17,9-5 0 14,-2 3 3-14,10 3-1 16,-2-9-6-16,-7-4-1 15,7 3 5-15,-8-5 2 15,-2 2-3-15,3 4 0 13,-5 0 1-13,7-3-3 17,1 2 2-17,-2-5-4 14,14-2-5-14,-1 2 3 15,-1-10 2-15,7 9 3 14,0 0-2-14,-13-9-1 17,2 7-1-17,-9 2 1 18,-7-6 1-17,7 7 0 10,-5-2-1-11,3-8 2 21,-7 0-5-21,-3 7 6 0,2-7-6 15,-4 0 2-15,6 0 1 15,-4 0 0-15,9 0 1 15,-3 0 0-15,5 0-2 16,-1 0-1-16,-5 0 1 13,3 0 1-13,-1 0 0 16,-3-7 0-16,4-1-2 15,-1-5 2-15,-7 1 1 15,8-1-1-15,-6-3-2 22,5 5 0-22,-5-6 2 0,-4 5 1 16,4 3 0-16,-8 2-1 14,8-2 0-14,-2-12-1 16,2 4 1-16,-2-8-1 14,5-2 0-14,-7 7 0 17,4-13 1-17,-2 13 0 14,-2-10 0-14,0 5 0 15,-4 6 0-15,1-1 0 15,-3 2 0-15,-2 0 0 16,-3 0-1-16,1 1 1 13,-7-10 0-13,10 2 0 16,-3 5 0-16,3-10 1 14,3 5-2-14,-11-3 0 17,9 0 1-17,-7 3 0 22,3-4-1-22,-7 10 1 0,-2-6 0 13,0 4 0-13,0-11 0 16,0-1 0-16,0 1 0 14,0-5 1-14,0 9-1 16,0-1 0-16,0 5 0 14,0 2-5-14,0 7 3 16,-7-14 2-16,-16 13 2 17,0-4-1-17,-2-5-1 14,2 5 0-14,-5-2 3 16,5-2 0-16,-9 5-3 14,9 1 0-14,-8-7 0 22,-1 14 0-22,5-14 0 0,-3 8 0 16,5-2 0-16,2-3 1 13,-7 3-1-12,15 3 0 15,-4-2 0-16,7 3 0 14,-7 2 0-14,-2-3 1 15,2 0-1-15,-9 4-3 14,5 2-1-14,-8-1 3 16,3-2 1-16,1 10-2 14,-5-6 4-14,-6 2-2 16,-2 3 2-16,-4 4 9 14,-2 0-6-14,6-5-1 16,-7 5 1-16,-1 0-1 22,6 0-2-22,2 0 1 0,-3 0 5 15,6 0-2-15,3 0 5 15,4 0-3-15,11 0 3 14,9 0-5-14,-1 0-6 16,11 0 1-16,0 0 2 15,0 0-3-15,0 0-1 16,0 0 0-16,0 0 0 13,0 0-27-13,0 0-15 16,0 0-20-16,0 0-88 14,0 0-30-14,0 0-220 17</inkml:trace>
    </iact:actionData>
  </iact:action>
  <iact:action type="add" startTime="42344">
    <iact:property name="dataType"/>
    <iact:actionData xml:id="d13">
      <inkml:trace xmlns:inkml="http://www.w3.org/2003/InkML" xml:id="stk12" contextRef="#ctx0" brushRef="#br0">26822 18785 445 0,'0'0'289'4,"0"0"-104"18,0 0-59-22,0 0-32 0,0 0-6 14,229-37 2-14,-163 18 16 16,5 3-10-16,11-5-8 15,9 12-7-15,8-7-4 15,17 4-10-15,10 5-6 14,16-2-16-14,5 0 2 16,9 9-9-16,-8 0-14 22,-3 0-24-22,-6 0 0 0,2 0 0 8,11 0 0 14,12 9 0-22,15 3 0 0,-2 4 0 8,-6 0 0 14,4-4 0-21,-8 13 0-1,-3-12 0 16,-14 12 0-16,-18-17 0 13,-16-1 0-13,-17 5 0 16,-19-12 0-16,-8 0 0 14,-15 0 0-14,-4 0 0 16,-7 0 0-16,-15 0 0 15,-9 0 0-15,-8 0 0 16,-5 0 0-16,-5 0 0 13,-4 0 0-12,4 0 0 14,-4 0 0-15,0 0 0 22,0 0 0-22,0 0 0 0,0 0 0 8,0 0 0 15,0 0 0-23,0 0 0 0,-17 0 0 13,-50 0-98-13,-39-37-78 16,47 30-98-16,-2-5-136 15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12:32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0">
    <iact:property name="dataType"/>
    <iact:actionData xml:id="d0">
      <inkml:trace xmlns:inkml="http://www.w3.org/2003/InkML" xml:id="stk0" contextRef="#ctx0" brushRef="#br0">10122 804 798 0,'0'0'110'90,"0"0"0"-90,0 0-3 0,0 0-24 0,0 0-26 0,0 0 1 0,0 0 4 0,0 0-1 0,0 0-1 0,0 0-15 0,227-111 3 0,-191 92-10 0,6 3-7 0,-2-5-10 0,3 5 3 0,1-2-2 0,-4 1 6 0,6 2 2 0,-1 8-5 0,-5-7-5 0,8 7 2 0,-4 3-12 0,11-10-4 0,0 3 6 12,0 3-3-12,4-5-2 16,0 1 1-16,4 5 4 14,0-1-6-14,4-2-1 15,-3 7 2-14,5-1 1 13,-1 1-2-14,5 3 1 17,-1-5-1-17,6 5 0 13,0 0-2-13,2 0 0 16,2 0 0-16,-6 0 1 22,-6 0-1-22,1 0 1 0,3 0-1 16,4 0 2-16,4 0-4 14,-2 0-2-14,2 0 1 16,1 0-1-16,-7 0 3 14,-7 0-3-14,-2 0 1 16,-8 0 0-16,0-4 0 14,7-9 0-14,-7 10-1 16,4-2 0-16,0 1 4 13,0 4-3-13,3 0 0 17,1 0 0-17,-4-6 2 13,5 6 1-13,-3 0-1 17,7 0-2-17,-5 0 1 22,1 0-1-22,1 0 0 0,5 0 3 8,6 0-4 14,-2 0 0-22,4 0 0 0,-2 0 0 14,-2 0 0-14,4 10 0 16,1-2 0-16,3 5 0 14,0-1 0-14,5-1 0 16,6 3 0-16,0 1 0 14,0 2 0-14,-4-5 0 16,-1 9 0-16,-5-14 0 14,-5 6 0-14,-6-5 0 16,-5 0 0-16,-1-5 0 14,8 3 0-14,4-4 0 16,9 11 0-16,3-1 0 22,8 5 0-22,-8 8 0 0,-9-10 0 16,3 3 0-16,-6-11 0 14,-2 3 0-14,3 1 0 16,-7-4 0-16,6 5 0 14,-2-2 0-14,8 3 0 16,3 2 0-16,10 1 0 14,-6 1 0-14,10 2 0 16,-12-2 0-16,-5 4 0 14,-1 1 0-14,-9 0 0 16,8 6 0-16,-6 7 0 14,2-2 0-14,1-1 0 16,-5-4 0-16,-7 0 0 22,3 2 0-22,-7-11 0 0,-12-2 0 14,-11-5 0-14,-1-9 0 16,-14 3 0-16,-4-2 0 14,-3-4 0-14,-10 0 0 16,-1 0 0-16,-7 0 0 14,0 0 0-14,0 0 0 16,3 5 0-16,-7-5 0 14,0 0 0-14,0 0 0 16,0 0 0-16,0 0 0 14,0 0 0-14,0 0 0 16,-36 0 0-16,-40 0 0 22,-13 0 0-22,-12 0 0 0,2 0 0 16,-10 0 0-16,1 0 0 14,-1 0 0-14,-1 0-5 16,11 0-1-16,21-5 1 14,21 1-2-14,28 4 4 16,14 0 1-16,11 0 2 14,4 0 0-14,0 0 4 16,0-6-2-16,0 6 4 14,14 0-2-14,64 0 1 16,19 0-5-16,5 15 0 14,-10 5 2-14,-12-5 3 16,2 3-5-16,-6-3 0 22,-2 2 0-22,0-2 0 0,-3-5 0 10,-7-7 0 10,-1-3 0-20,-4 0 0 0,-8 0 0 14,-5 0 0-14,-6 0 0 16,-11 0 0-16,1 0 0 14,-11 0 0-14,0 0 0 16,-7 0 0-16,-3 0 0 14,-3 0 0-14,-2 0 0 16,-1 0 0-16,-3 0 0 14,0 0 0-14,0 0 0 16,0-9 0-16,0-35 0 14,0-21 0-14,-34-26 0 16,-21-5 0-16,-4-7 0 22,-4-8 0-22,-7 0 0 0,5 7 0 14,21 21 0-14,6 30 0 16,23 24 0-16,0 17 0 16,11 12 0-16,-6 0 0 14,10 0 0-14,-9 0 0 16,9 0 0-16,-4-3-27 14,4-22-37-14,0-25-64 16,23-30-64-16,28-36-78 14,-26 68-58-14,-2 6-603 16</inkml:trace>
    </iact:actionData>
  </iact:action>
  <iact:action type="add" startTime="9576">
    <iact:property name="dataType"/>
    <iact:actionData xml:id="d1">
      <inkml:trace xmlns:inkml="http://www.w3.org/2003/InkML" xml:id="stk1" contextRef="#ctx0" brushRef="#br0">10457 10907 580 0,'0'0'174'13,"0"0"-34"-13,0 0-5 22,0 0-38-22,0 0-19 0,0 0-2 14,0 0 7-14,0 0-5 16,0 0-15-16,0 0-11 14,19 0-6-14,6 0-8 16,9 0-5-16,4 0 1 14,2 0-12-14,6 0-1 16,-4-10-2-16,11-1 0 15,-2 7-3-15,-3-6-1 15,5 3 4-15,8 3-4 19,0-7 7-19,11-3-11 12,-5 3-3-12,-4-7 1 23,0 8-1-23,1-8-3 0,-3 6 3 15,-2 5 1-15,0-3 0 14,4 7 5-14,2-2-5 16,11-2 2-16,-6 1-8 14,6 3 5-14,-5-6-8 15,-1 6 7-15,-11-10-4 15,8 6-1-15,-8 2 2 16,4 5-2-16,1 0 9 18,5 0-5-18,3 0 0 13,2-4-1-13,12-7-3 14,-10-3-1-14,6-1-1 16,4-1 1-16,-3-2 1 21,-1 6-2-21,4 5 0 0,-6 7 5 8,5 0-5 14,3 0 3-22,-12 0-3 0,6 0 0 14,-2 0 0-14,-4 7 0 16,6 5 0-15,-12-3 0 12,10-5 0-13,-9 4 0 16,-5 5 0-16,-3-1 0 14,2 1 0-14,5-1 0 16,6 0 0-16,6 1 0 14,6-3 0-14,3 2 0 16,-2 6 0-16,3-11 0 22,-3-1 0-22,-1-2 0 0,-6 4 0 8,9-1 0 14,-5 2 0-22,5 3 0 0,0-1 0 16,-7 3 0-16,9 5 0 14,-3 2 0-14,3 8 0 16,-2-1 0-16,-7 1 0 15,-2-1 0-15,-8-3 0 16,-2 0 0-16,-7-10 0 14,-12 3 0-14,-3-11 0 15,-4 5 0-15,-1-3 0 14,-1 3 0-14,4 1 0 16,-3 3 0-16,-5-3 0 14,-2 2 0-14,-5-2 0 16,1-1 0-16,-4 1 0 22,3-5 0-22,-7 3 0 0,-3-2 0 14,6 0 0-14,-1 3 0 16,-5-5 0-16,-6 2 0 14,-3-5 0-14,-5-4 0 16,-7 0 0-16,-2 0 0 14,0 3 0-14,0-3 0 16,0 0 0-16,0 0 0 14,0 0 0-14,0 0 0 17,0 0 0-17,0 0 0 13,0 5 0-13,-48-1 0 16,-26-1 0-16,-19 7 0 22,-8-2 0-22,-2-5 0 1,-3 5 0 15,-5-3 0-16,9-5 0 13,16 0 0-13,10 0 0 16,24 0 0-16,16 0 0 14,19 0 0-14,11 0 0 16,6 0 0-16,0 0 0 14,0 0 0-14,0 0 0 16,0 0 0-16,0 0 0 14,0 0 0-14,0 0 0 16,0 0 0-16,27 0 0 14,36 0 0-14,34 9 0 16,2-2 0-16,-2 1 0 22,6-3 0-22,-2-5 0 0,-6 0 0 14,-4 0 0-14,-5 0 0 16,-8 0 0-16,-15 0 0 14,-4 0 0-14,-6 0 0 16,-15 0 0-16,-13 0 0 14,-10 0 0-14,-15 0 0 16,4 0 0-16,-4 0 0 14,0 0 0-14,0 0 0 16,0 0 0-16,0 0 0 14,0 0 0-14,0 0 0 16,0 0 0-16,0 0 0 22,0 0 0-22,-27-17 0 0,-22-23 0 8,-10-10 0 14,0-3 0-22,5 7 0 0,3-5 0 17,1-2 0-17,1-2 0 13,1-5 0-13,10 6 0 16,0 6 0-16,10 10 0 14,11 19 0-14,9 6 0 17,2 8 0-17,6 5 0 13,0 0 0-13,0 0 0 16,0 0 0-16,0 0 0 14,0 0-13-14,-5 0-74 16,5-3-50-16,0-7-81 23,5 7-214-23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12:32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74">
    <iact:property name="dataType"/>
    <iact:actionData xml:id="d0">
      <inkml:trace xmlns:inkml="http://www.w3.org/2003/InkML" xml:id="stk0" contextRef="#ctx0" brushRef="#br0">19126 768 293 0,'0'0'336'3,"0"0"-273"20,0 0 93-23,0 0-38 0,0 0-47 14,0 0-1-14,0 0-15 16,0 0 1-16,0 0-15 15,-40-57 8-15,40 57 5 15,0 0 4-15,-6 0-14 15,1 0-16-15,5 0-10 16,-6-6-5-16,0-2 0 13,-9-3 1-13,-4-7 25 16,6 8-20-16,1-8-6 22,-7 6 10-22,-4-1-3 0,2-3 1 17,-3 1-1-17,-5-2-9 14,4-4-2-14,-7 0 10 13,0-8-6-13,-5 7 1 16,-1-6-7-16,8 3 2 14,-6 0-2-14,5 0 4 17,3 9 1-17,1 2 3 14,-7 4-3-14,5-8-3 16,-14 2 7-16,-1 0-7 13,-4 4-1-12,6-1-3 15,-5 5 1-16,7 1-2 22,-2-3-2-22,2 8 0 0,0-3 1 8,-13 0 4 8,9 5 3-16,2-3 2 22,2-1-6-22,2 4-1 0,13-8-2 14,-3 4 0-14,-8-2-2 16,-1-1 1-15,3-1 1 12,-15-1 0-13,1 5 4 15,-11 0-4-14,-4-4 8 13,-1 8-6-14,1 0-3 15,0 0-2-15,4 0 0 15,4 0 0-15,-2 0 1 16,13 0-1-16,-4 0 1 18,-1-3 2-18,5 3-1 18,-9 0 1-18,-2-4-2 1,1 4 5 10,-1-6-1 1,4 6-2-12,3 0-1 22,-7 0-1-22,-10-3 0 0,-3-1 0 14,-3-4-1-14,-5 4 2 16,10 1-2-16,7 3 1 14,-2 0-1-14,2 0 2 16,7 0-1-16,-3 0 3 14,-4 0-4-14,-2 0 0 16,2 0 1-16,2 0 1 14,2 0 1-14,0 0 1 16,5 0 2-16,-1 0-6 22,7 0 0-22,0 0 0 0,-13 0 0 16,4 0 0-16,-2-6 0 14,-4-1 0-14,2 2 0 16,5 1 0-16,1-5 0 14,-2 6 0-14,-1 0 0 16,-5-3 0-16,-5-1 0 14,-1-1 0-14,-9 4 0 16,3-2 0-16,-9 3 0 15,2-5 0-15,0 8 0 16,6 0 0-16,-2 0 0 13,3 0 0-13,-7-4 0 16,-5 0 0-16,-9 4 0 22,-1-3 0-22,-6-3 0 0,-2 6 0 8,6 0 0 14,-8 0 0-22,4 0 0 0,6 0 0 14,-12 0 0-14,1 25 0 16,-5 9 0-16,-1-3 0 14,7 7 0-14,2-2 0 16,8 6 0-16,9-6 0 14,-3 8 0-14,9-6 0 16,7 6 0-16,1 2 0 14,7-2 0-14,0 0 0 17,14-2 0-17,-3-6 0 14,7 7 0-14,8-7 0 15,-8 3 0-14,5 8 0 20,-10-4 0-21,1 4 0 0,3-11 0 16,6-4 0-16,12-10 0 15,9-6 0-15,3-10 0 16,1 4 0-16,11-10 0 13,-1 3 0-13,5-3 0 16,0 0 0-16,0 0 0 14,0 0 0-14,0 0 0 16,0 0 0-16,0 0 0 14,0-15 0-14,0-48 0 16,9-9 0-16,12-5 0 14,8 3 0-14,-1 0 0 16,-3 0 0-16,5 6 0 15,-3 8 0-15,-10 20 0 15,-9 15 0-15,-1 15 0 22,-3 10 0-22,-4-6 0 0,0 6 0 14,0 0 0-14,0 6 0 16,0 62 0-16,-4 26 0 14,-24 16 0-14,1-8 0 17,-1-7 0-17,3-9 0 14,15-17 0-14,-3-19 0 15,11-26 0-15,2-12 0 14,0-12 0-14,0 0 0 16,0 0 0-16,15 0 0 22,44 0 0-22,27 0 0 0,7 0 0 16,18 0 0-16,-3-29 0 14,6 0 0-14,-24 4 0 16,-16 10 0-16,-30 2 0 14,-14 13 0-14,6 0 0 16,-13 0 0-16,13 38-121 14,-15 6-82-14,-21-20-139 16,0 1-305-16</inkml:trace>
    </iact:actionData>
  </iact:action>
  <iact:action type="add" startTime="8173">
    <iact:property name="dataType"/>
    <iact:actionData xml:id="d1">
      <inkml:trace xmlns:inkml="http://www.w3.org/2003/InkML" xml:id="stk1" contextRef="#ctx0" brushRef="#br0">21756 11371 402 0,'0'0'228'15,"0"0"-96"-15,0 0 48 22,0 0-58-22,0 0-34 0,0 0-7 17,0 0-13-17,0 0-19 13,23-7-15-13,-23 2-5 14,0 5-5-14,0-13-10 16,0 1-8-16,-23-12 46 16,-23 5-26-16,-3-6-12 14,-4 0 3-14,-4 0 2 16,-2 0-5-16,0 3 9 14,-10-3-4-14,2 3-2 15,-5 2 8-15,2 5-4 16,3-3-5-16,-7 5 8 22,2 1-5-22,-3-3-6 0,-1-2 1 16,-6-4 0-16,8-2-5 14,-13 2 0-14,-3-4 0 16,-3 0 4-16,3 6 2 14,3-2 1-14,-6-4-4 16,5 10-3-16,-9-10-1 14,-4 8-1-14,8-8 1 16,-2 1-3-16,0-1 3 14,5-6-2-14,-3 6 3 16,5-3-4-16,8 3 1 14,-3 3 1-14,1 4 2 16,6 4 2-16,5 3-6 22,-5-2 8-22,13 1-7 0,-1-1 0 14,3 10 0-14,-2-10 2 16,-7 4-5-16,1 2 1 16,4-2 0-16,-1 2 3 14,-1 3-7-14,8 0 0 16,-4-5 0-16,8 5 0 15,-2 1 0-15,4-3 0 13,13 3 0-13,-10 0 0 16,1-3 0-16,-3 6 0 14,-12 0 0-14,5 0 0 16,-12 0 0-16,-3 0 0 22,-8 0 0-22,-3 0 0 0,-1 0 0 8,0 0 0 8,3 0 0-16,1-4 0 22,2 1 0-22,2-2 0 0,-4 5 0 14,4-4 0-14,-2 4 0 15,-6-3 0-15,-7 3 0 15,2 0 0-15,-1 0 0 16,5 0 0-16,-1 0 0 14,-5 0 0-14,0 0 0 16,-2 0 0-16,-4 0 0 14,7 0 0-14,5 0 0 16,-1 0 0-16,-1 0 0 14,3 0 0-14,-3 0 0 16,5 12 0-16,2 4 0 22,0-4 0-22,0 5 0 0,-1-2 0 16,5-3 0-16,5 6 0 14,1-8 0-14,9 3 0 14,10 5 0-14,5-6 0 16,5 5 0-16,3-6 0 14,9 6 0-14,1-9 0 16,1-1 0-16,-1 5 0 16,1 1 0-16,-9 3 0 14,4-3 0-14,0 8 0 14,-6 3 0-14,-12 5 0 16,-7 2 0-16,2 3 0 22,-8-3 0-22,-1 0 0 0,20-9 0 16,-1 0 0-16,7-1 0 14,9-1 0-14,-9-4 0 16,10 9 0-16,-6 3 0 14,1-3 0-14,-3 0 0 17,12-10 0-17,10-3 0 13,9-6 0-13,7-6 0 16,0 0 0-16,0 0 0 14,-4 0 0-14,4 0 0 16,0 0 0-16,0 3 0 14,0-3 0-14,0 0 0 16,0 0-9-16,0 0-1 22,0 0-10-22,0-9-3 0,0-35 8 16,8-25 15-16,20-5 2 14,6-3-1-14,6-1 0 14,0-1-1-14,0 7 0 16,-9 14 1-16,-3 14-1 16,-5 15 0-16,-17 13 1 14,3 8-1-13,-1 2 1 14,-8 6 1-15,0 0-2 14,0 0 5-14,0 0-4 14,0 14 7-14,0 55 18 16,-27 20-24-16,-9 19 0 16,-6-8-2-16,2-10 0 14,2-8 1-14,0-11-1 22,13-14 1-22,12-17-1 0,0-18 1 16,13-17 2-16,0 1 4 14,0-6 4-14,0 0-11 16,17 0 0-16,42 0 0 14,23 0 0-14,5 0 0 16,5 0 0-16,10 0 0 14,-3-8 0-14,-11-5 0 16,-21 1 0-16,-18 3 0 14,-11 5 0-14,-15 4 0 16,-8 0 0-16,-11 0 0 14,-4 0 0-14,0 0 0 16,0 0 0-16,0 0-96 23,2 29-134-23,-2-12-48 0,0 4-196 14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12:32.8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7610">
    <iact:property name="dataType"/>
    <iact:actionData xml:id="d0">
      <inkml:trace xmlns:inkml="http://www.w3.org/2003/InkML" xml:id="stk0" contextRef="#ctx0" brushRef="#br0">2095 4179 885 0,'0'0'154'22,"0"0"-60"-22,0 0 2 0,0 0 27 15,0 0-31-15,0 0-32 14,0 0-14-14,0 0 1 17,0 0-11-17,-27 68-7 13,27-112-5-13,0-27 14 17,0-22 1-17,21 4-24 13,13-5 3-12,2-4 0 14,-1 3-5-15,6 2 0 17,-4 3 5-17,6 0-7 20,-8 5 1-20,1-5-3 0,-2-1 2 12,4-2-3 4,0 3-3-16,2 0 1 18,4 8-4-18,-4 11 3 1,2 7-1 12,3 6 5-13,3 5-2 16,0 9 6-16,-3-2-7 14,3 10 3-14,1 3-2 16,-7 5-5-16,0 6 8 14,0 7-9-14,-2-2 9 16,9 9-1-16,-1 1 0 22,1 1-1-22,7 3 0 0,-1 3 0 16,4 0-8-16,-2 0 0 14,8 0 0-14,-1 0 0 16,-1 0 0-16,0 21 0 14,2-1 0-14,-6 1 0 16,0-2 0-16,0 6 0 14,0-4 0-14,9 4 0 16,3-2 0-16,-1-2 0 15,0 0 0-15,-5 2 0 15,-6-1 0-15,-4-1 0 14,-1-1 0-14,-1 5 0 16,4-1 0-16,-2 0 0 23,-5 1 0-23,5-1 0 0,-6 1 0 7,-7-4 0 15,-6 7 0-22,-1-4 0 0,-5 4 0 14,4 1 0-14,-11-1 0 16,2-3 0-16,5 0 0 14,-7 0 0-14,0 0 0 16,-6 3 0-16,6-1 0 15,-4-2 0-15,-2-3 0 16,-5-12 0-16,-12-4 0 13,7-6 0-13,-7 0 0 17,0 4 0-17,0-4 0 21,0 0 0-21,0 0 0 0,0 0 0 8,0 0 0 14,0 0 0-22,0 0 0 0,0 0 0 16,0 0 0-16,0 0 0 15,0 0 0-15,0 0 0 16,0 0 0-16,0 0 0 13,0 0 0-13,0 0 0 16,0 5 0-16,0-5 0 14,0 3 0-14,0-3 0 16,0 0 0-16,0 0 0 14,0 0 0-14,0 0 0 16,0 0 0-16,0 0 0 14,0 0 0-14,0 0 0 16,12 32 0-16,20 14 0 15,-2 11 0-15,10-1 0 16,-15-31 0-16,-10-8 0 21,-9-10 0-21,-6-3 0 0,0-4 0 15,0 0 0-15,0 0 0 16,8 0 0-16,-8 0 0 14,0 0 0-14,0 0 0 15,0 0 0-15,0 0 0 14,0 0 0-14,0 0 0 16,0 0 0-16,-29 4 0 14,-43-4 0-14,-27 0 0 16,-17 0 0-16,0 0 0 22,3 0 0-22,3-11 0 0,15-10 0 16,9 5 0-16,10 0 0 15,17-2 0-15,19 6 0 15,23 8 0-15,9 1 0 14,8-1 0-14,0 4 0 16,0 0 0-16,0-6 0 14,0 6 0-14,44 0 0 16,30 0 0-16,18 0 0 15,16 0 0-15,1 13 0 15,-3-1 0-15,-3 1 0 14,-12 0 0-13,-16-10 0 14,-16 3 0-15,-14-6 0 23,-16 0 0-23,-10 0 0 0,-10 0 0 7,-7 0 0 15,23 0 0-22,-2-13 0 1,9-34 0 12,-1-5 0-13,-12 3 0 17,-4-5 0-17,-2 10 0 13,-7 13 0-13,-6 9 0 16,0 10 0-16,0 9 0 14,0 3 0-14,0 0 0 16,0 0 0-16,0 0 0 14,0 0 0-14,0 0 0 17,0 0 0-17,0 0 0 21,0 0 0-21,0 0 0 0,0-10-52 8,0-5-174 14,6 2-133-22,7 5-389 0</inkml:trace>
    </iact:actionData>
  </iact:action>
  <iact:action type="add" startTime="10935">
    <iact:property name="dataType"/>
    <iact:actionData xml:id="d1">
      <inkml:trace xmlns:inkml="http://www.w3.org/2003/InkML" xml:id="stk1" contextRef="#ctx0" brushRef="#br0">20203 2809 547 0,'0'0'130'6,"0"0"68"15,0 0 12-21,0 0-62 0,0 0-6 16,0 0 2-16,0 0-23 14,-6 0-14-14,6 0-5 15,0 0-15-15,6 0-13 14,44 0-37-14,35 0-37 17,37-3 0-17,34-9 0 14,19-1 0-14,12-2 0 16,-5-3 0-16,-22 11 0 14,-19-2 0-14,-34 0 0 15,-14 5 0-15,-30 1 0 24,-27-5 0-24,-17 4 0 0,-11 4 0 7,-8-6 0 15,0 3 0-22,0-1-31 1,-14-8-188 12,-16 9-98-13,-16 3-5 16</inkml:trace>
    </iact:actionData>
  </iact:action>
  <iact:action type="add" startTime="11665">
    <iact:property name="dataType"/>
    <iact:actionData xml:id="d2">
      <inkml:trace xmlns:inkml="http://www.w3.org/2003/InkML" xml:id="stk2" contextRef="#ctx0" brushRef="#br0">20216 5313 647 0,'0'0'110'3,"0"0"62"4,0 0-35 15,0 0-43-22,0 0-3 0,0 0 8 14,0-19 4-13,0 19 2 13,0 0 9-14,0-6 0 16,0 4-7-16,37-11-18 13,35 1-24-13,33-1-65 16,28 6 0-16,42 1 0 17,25 6 0-17,13 0 0 14,-4 0 0-14,-13 0 0 16,-28 0 0-16,-37 9 0 14,-34-5 0-14,-34 0 0 23,-36-4 0-23,-14 5 0 0,-13-5 0 15,0 0 0-15,0 0 0 8,0 0 0 14,-8 0 0-22,-75-13-143 0,29-8-112 14,-18 6-220-14</inkml:trace>
    </iact:actionData>
  </iact:action>
  <iact:action type="add" startTime="15499">
    <iact:property name="dataType"/>
    <iact:actionData xml:id="d3">
      <inkml:trace xmlns:inkml="http://www.w3.org/2003/InkML" xml:id="stk3" contextRef="#ctx0" brushRef="#br1">2527 4404 288 0,'0'0'429'7,"0"0"-254"7,0 0-18-14,0 0-45 15,0 0-10-15,0 0-16 14,24 65-1-14,-20-65-14 17,0 0-12-17,4 0-7 22,11 0-15-22,9-22-5 0,1-13 4 17,9-2-3-17,-6-4 5 13,14-5-6-13,-6-2-10 16,7-10 1-16,-7-2-7 14,4-2-1-14,2-3-3 18,1-1-1-18,-3 1 1 12,4 3-3-12,1-2 4 16,-1-4 0-15,7 9-2 12,-2-4-5-13,-1 2 3 16,-3 8 1-16,-3 9 2 15,1-2-3-15,1 7 0 16,3-4 2-16,1-1-11 21,12-6 0-21,-5 3 0 0,12-11 0 9,-8 5 0 13,1 3 0-22,-1 2 0 0,-4 12 0 14,4 1 0-14,4 7 0 16,-3 3 0-16,9 3 0 13,10 0 0-13,3 1 0 16,5 6 0-16,10-2 0 14,-11 2 0-14,5 5 0 16,-4 3 0-16,-7 2 0 14,5 2 0-14,-7 3 0 16,0 0 0-16,4 0 0 14,1 0 0-14,1-4 0 17,1 4 0-17,-15-6 0 21,6 6 0-21,-2-2 0 0,-3-8 0 16,-3 7 0-16,-2-7 0 14,-7 4 0-14,-13 1 0 16,5-3 0-16,-6 8 0 14,1 0 0-14,3-3 0 16,8 3 0-16,-2 0 0 14,0 0 0-14,0 0 0 16,13 0 0-16,1 20 0 14,16 5 0-14,4-1 0 16,-5 4 0-15,15 4 0 13,1 5 0-14,-1 1 0 15,-2-2 0-15,-4-7 0 22,-8-1 0-22,7 1 0 1,-7-8 0 12,10 4 0-13,2-6 0 16,5 6 0-16,3 8 0 14,1-1 0-14,3 6 0 16,3 10 0-16,7 2 0 15,7 1 0-15,1 12 0 16,0-2 0-15,-9 0 0 12,-4 0 0-13,-13-4 0 16,-4-7 0-16,-6 2 0 14,-9-2 0-14,-1-7 0 16,-9-1 0-16,-9-5 0 22,-6 1 0-22,2-8 0 0,-4 1 0 17,2-2 0-17,-2-7 0 13,-8 9 0-13,4 6 0 16,-5-5 0-16,-1 4 0 14,10 6 0-14,0 6 0 15,2-3 0-15,-10 0 0 14,1-6 0-14,-10-8 0 17,-12-7 0-17,-13-11 0 13,0-6 0-13,-11-7 0 16,-6 0 0-16,6 0 0 15,-6 0 0-15,0 0 0 16,0 0 0-16,0 0 0 21,4 0 0-21,-4 0 0 0,0 0 0 14,0 0 0-14,0 0 0 17,0 0 0-17,0 0 0 14,-50 0 0-14,-34 0 0 16,-41 0 0-16,-1-13 0 14,-15-12 0-14,-5 3 0 16,1-3 0-16,8 3 0 15,15 3 0-15,21 2 0 15,35 4 0-15,24 10 0 14,19 0 0-14,19 3 0 16,4 0 0-16,0 0 0 14,0 0 0-14,0 0 0 16,0 0 0-16,0 0 0 21,0 0 0-21,0 0 0 1,0 0 0 7,63 0 0 14,32 0 0-22,27 19 0 0,11 2 0 17,-5 4 0-17,1-6 0 13,1 2 0-12,-12-4 0 15,-21 3 0-16,-14-7 0 14,-20-1 0-14,-15-5 0 15,-12-4 0-15,-9 3 0 14,-8-6 0-14,-8 0 0 16,-5 0 0-16,-2 0 0 14,-4 0 0-14,0 0 0 16,0 0 0-16,0 0 0 22,0 0 0-22,0 0 0 0,0 0 0 8,0 0 0 14,0 0 0-22,0-81 0 0,-29-38 0 14,-15-24 0-14,-1 3 0 17,12 15 0-17,7 10 0 14,-1 3 0-14,6 28 0 15,6 31 0-15,7 25 0 13,-3 22 0-13,11 6 0 16,0 0 0-16,-4 0 0 14,0 0 0-14,0 0 0 16,-5 0 0-16,9 17 0 22,0 19-81-22,0-11-262 0,2-4-79 17</inkml:trace>
    </iact:actionData>
  </iact:action>
  <iact:action type="add" startTime="18475">
    <iact:property name="dataType"/>
    <iact:actionData xml:id="d4">
      <inkml:trace xmlns:inkml="http://www.w3.org/2003/InkML" xml:id="stk4" contextRef="#ctx0" brushRef="#br1">23886 8372 728 0,'0'0'202'13,"0"0"10"-13,0 0-48 22,0 0-12-22,0 0-47 0,0 0 0 16,0 0-11-16,-10 10-7 14,39-10-20-14,24 0-2 16,25 0 1-16,19-10-66 13,19 0 0-13,23 1 0 16,31 0 0-16,18 2 0 17,2-1 0-17,-5 8 0 14,-18 0 0-14,-5 0 0 14,-17 0 0-14,-10 0 0 16,-17 0 0-16,-19 0 0 18,-21 8 0-18,-23-5 0 16,-28 1 0-16,-12 2 0 3,-15-6 0 6,0 0 0 6,0 0 0-15,0 3 0 21,0-3 0-21,0 0 0 0,-4 9 0 14,-45-2-50-14,24-7-202 16,2 9-170-16</inkml:trace>
    </iact:actionData>
  </iact:action>
  <iact:action type="add" startTime="19273">
    <iact:property name="dataType"/>
    <iact:actionData xml:id="d5">
      <inkml:trace xmlns:inkml="http://www.w3.org/2003/InkML" xml:id="stk5" contextRef="#ctx0" brushRef="#br1">28783 8185 573 0,'0'0'399'11,"0"0"-237"-11,0 0 37 22,0 0-28-22,0 0-38 0,0 0-21 13,182-7-35-13,-94 7-22 14,1 0 29-14,1 0-17 16,16 0-52-16,12 0-15 16,-7 0 0-16,5 17 0 14,-8-5 0-14,-7 3 0 17,-10-2 0-17,-9-5 0 15,-11-1 0-15,-1-7 0 13,-17 4 0-13,-9 2 0 24,-10-6 0-24,-16 8 0 0,-13-4 0 14,-5-1 0-14,0 1 0 16,0-1-107-16,-23 15-123 14,-5-14-109-14,-3 7-251 17</inkml:trace>
    </iact:actionData>
  </iact:action>
  <iact:action type="add" startTime="22899">
    <iact:property name="dataType"/>
    <iact:actionData xml:id="d6">
      <inkml:trace xmlns:inkml="http://www.w3.org/2003/InkML" xml:id="stk6" contextRef="#ctx0" brushRef="#br0">2308 13296 390 0,'0'0'372'14,"0"0"-189"-14,0 0-20 14,0 0-32-14,0 0-22 16,0 0-11-16,0 0-26 14,0-4-17-14,0 1 4 16,0 3-16-16,0 0-4 22,0-13-6-22,7-3-5 0,24-17-3 15,5-8 0-15,8-6 12 15,7-4-8-15,4-7 4 16,8-2-5-16,4-2 0 15,11 0-11-15,4-4 2 14,3 5-6-14,1-3-4 14,3-1-4-14,-3 3-4 16,-4 5 2-16,-6 11-3 14,-4 9 0-14,-3 9 0 16,-1 8 0-16,-1 8 0 14,3 4 0-13,6 4 0 14,1-2 0-15,8 3 0 22,10 3 0-22,-3 0 0 0,7 0 0 8,7 0 0 14,5 3 0-22,-3 22 0 0,-3 0 0 16,-6 3 0-16,2 9 0 15,-2 1 0-15,-6 2 0 16,-4 1 0-16,-3 5 0 13,-12-2 0-13,-3-3 0 14,-3-1 0-14,-11-7 0 16,-11-1 0-16,-2-3 0 14,-16-8 0-14,-3 1 0 16,-4-2 0-16,2-5 0 22,3 0 0-22,-12 3 0 0,3-11 0 8,-10-1 0 14,-1-2 0-22,-6-4 0 0,6 0 0 16,-6 0 0-16,0 0 0 14,0 2 0-14,0-2 0 16,0 0 0-16,0 6 0 14,0 1 0-14,-23 6 0 16,-49 7 0-16,-25-3 0 15,-25-4 0-15,-15-13 0 15,-12 0 0-15,-3 0 0 14,9-38 0-14,6-2 0 16,23 2 0-16,27 6 0 14,33 11 0-14,28 9 0 16,14 5 0-16,12 1 0 22,0 6 0-22,0 0 0 0,0-3 0 14,0 3 0-14,6 0 0 16,49 0 0-16,23 0 0 14,25 0 0-14,2 9 0 16,13 10 0-16,5 9 0 14,7-3 0-14,-1 9 0 16,-1-11 0-16,-20 6 0 14,-11-4 0-14,-17-5 0 17,-11 5 0-17,-10-9 0 14,-19-7 0-14,-14-5 0 15,-16-4 0-15,-3 0 0 22,-7 0 0-22,2 0 0 0,-2 0 0 16,0 0 0-16,0 4 0 14,0-4 0-14,0 0 0 30,0 0 0-22,0-14 0-8,0-62 0 0,-26-30 0 0,-12-8 0 22,7 16 0-22,3 8 0 0,7 3 0 16,0 9 0-16,15 17 0 14,2 25 0-14,-5 18 0 16,9 15 0-16,-6 3 0 14,6-4-56-14,-4 4-146 16,4 0-70-16,0 0-282 15</inkml:trace>
    </iact:actionData>
  </iact:action>
  <iact:action type="add" startTime="25201">
    <iact:property name="dataType"/>
    <iact:actionData xml:id="d7">
      <inkml:trace xmlns:inkml="http://www.w3.org/2003/InkML" xml:id="stk7" contextRef="#ctx0" brushRef="#br0">21225 13791 974 0,'0'0'140'7,"0"0"24"7,0 0-16-14,0 0-49 15,255-46 9-15,-152 29-31 22,24 2-12-22,35-1-4 0,40-5-2 15,26 1-9-15,12 0-12 16,0 10 1-16,-17 10-14 13,-33 0-25-13,-44 0 0 16,-41 12 0-16,-31 10 0 14,-41-16 0-14,-18 4 0 17,-15-5 0-17,0-5 0 14,0 3 0-14,-40 10 0 16,-103-1 0-16,-83-5 0 14,-81-3 0-14,-26-4 0 16,6 0 0-16,28 0 0 22,44 0 0-22,40 0 0 0,44 0 0 16,34 0 0-16,36 0 0 14,48-11 0-14,24 5 0 16,23 6 0-16,6-2 0 14,0-11 0-14,46 1 0 16,55-8 0-15,45 2 0 12,37 18 0-13,34 0 0 16,25 0 0-16,7 6 0 14,-17 13 0-14,-26 2 0 16,-16-2 0-16,-30 4 0 14,-25-4 0-14,-28-10 0 16,-33 3 0-16,-34-4 0 14,-17-3 0-14,-23-3 0 16,0 2 0-16,0 2 0 22,0-3 0-22,-67-3 0 0,-47 5 0 9,-36-5 0 12,-3 0 0-21,16 4 0 0,14-4 0 14,22 0 0-14,19 3 0 16,23-3 0-16,9 0-74 14,50 0-182-13,0 4-150 15</inkml:trace>
    </iact:actionData>
  </iact:action>
  <iact:action type="add" startTime="27964">
    <iact:property name="dataType"/>
    <iact:actionData xml:id="d8">
      <inkml:trace xmlns:inkml="http://www.w3.org/2003/InkML" xml:id="stk8" contextRef="#ctx0" brushRef="#br1">3216 13214 731 0,'0'0'209'3,"0"0"-60"4,0 0-33 9,0 0-34-16,0 0-16 14,0 0 0-14,0 0-6 16,81-69-9-16,-29 23 4 14,7-7 3-14,17-8-4 16,8-7-4-16,11 3-3 22,8-3-6-22,1 9-8 0,12 0-8 16,2 2-2-16,4 1 6 14,6 6-6-14,-1 4-3 14,1 7-4-14,7 2-1 16,-8 3 0-16,-1 7-2 16,7-2-13-16,-3 4 0 14,7 1 0-13,0 3 0 14,5 6 0-15,7-6 0 15,9-1 0-15,11 3 0 16,2 3 0-16,-7-2 0 13,-4 6 0-13,0 5 0 16,-8-5 0-16,8 6 0 23,0 3 0-23,2 3 0 0,7 0 0 13,-5 0 0-13,3 0 0 16,-1 13 0-16,9 12 0 14,-4 0 0-13,4-6 0 14,-4 4 0-14,-7 0 0 12,-8-4 0-13,-4 2 0 16,-11 4 0-16,4 3 0 14,11 9 0-14,-6 4 0 16,1 8 0-16,-5-2 0 15,-9 7 0-15,-2-5 0 16,2 8 0-16,-7 5 0 21,3 4 0-21,2-1 0 0,-2-3 0 17,-3 3 0-17,-8 0 0 13,-1-4 0-13,-18-3 0 17,-15-10 0-17,-8-11 0 14,-18-5 0-14,-6-7 0 15,-7-4 0-15,-3-2 0 15,-4 6 0-15,-10-7 0 15,-11-11 0-15,-6-4 0 14,-11-3 0-14,-2 0 0 16,-2 6 0-16,0-6 0 14,0 0 0-14,0 0 0 16,0 3 0-16,0-3 0 14,0 0 0-14,0 0 0 22,0 0 0-22,0 0 0 0,0 0 0 16,-40 0 0-16,-32 0 0 14,-27-9 0-14,-6-19 0 17,-2-8 0-17,-11 3 0 15,-7-5 0-15,7 8 0 15,11 5 0-15,10 3 0 14,23 15 0-14,17 7 0 15,13 0 0-15,19 0 0 14,16 0 0-14,5 0 0 16,4 0 0-16,0 0 0 14,0 0 0-14,0 0 0 16,32 0 0-16,50 29 0 23,32 14 0-23,27-6 0 0,8-8 0 8,9-5 0 14,-4 1 0-22,-13-9 0 0,-27 6 0 15,-23-6 0-15,-24-4 0 14,-16-3 0-14,-22-5 0 16,-12-4 0-16,-15 0 0 14,-2 0 0-14,0 0 0 15,0 0 0-15,0 0 0 16,0 0 0-16,0-41 0 13,-6-40 0-13,-23-22 0 16,-1 5 0-16,-8 15 0 17,6 15 0-17,5 3 0 14,6 11 0-14,0 20 0 22,0 12 0-22,-2 0 0 0,-13 1-111 16,-19-2-66-16,-14-18-40 14,47 33-135-14,14-14-665 16</inkml:trace>
    </iact:actionData>
  </iact:action>
  <iact:action type="add" startTime="30325">
    <iact:property name="dataType"/>
    <iact:actionData xml:id="d9">
      <inkml:trace xmlns:inkml="http://www.w3.org/2003/InkML" xml:id="stk9" contextRef="#ctx0" brushRef="#br1">27353 18411 585 0,'0'0'282'3,"0"0"-164"18,0 0 34-21,0 0-48 0,0 0 5 17,0 0 3-17,0 0-16 13,276-53-3-12,-160 44-14 15,42 9-2-16,23-9-8 15,30 9-13-15,27 0-13 15,12 0-15-15,14 0 4 16,-1 0-20-16,-10 0-12 14,-15 9 0-14,-25-9 0 22,-21 0 0-21,-36 0 0-1,-17 0 0 16,-51 0 0-16,-31 0 0 13,-34 0 0-13,-20 0 0 16,-3 0 0-16,0 0 0 14,-17 16 0-14,-97-3 0 16,-67 12 0-16,-81-7 0 14,-24-9 0-14,-7-9 0 16,6 0 0-16,20 0 0 14,22 0 0-14,13-27 0 16,3-11 0-16,20 6 0 15,20 3 0-15,33 0 0 15,48 13 0-15,30 0 0 22,34 12 0-22,25 4 0 0,19 0 0 14,0 0 0-14,0 0 0 16,10 0 0-16,64 0 0 15,61 0 0-15,59 0 0 15,40 0 0-15,33 0 0 14,14 4 0-14,-7-4 0 16,-15 0 0-16,-23 0 0 14,-36 0 0-14,-29 0 0 16,-26 3 0-16,-31 7 0 14,-28 2 0-14,-27-12 0 16,-25 7 0-16,-23-7 0 22,-5 0 0-22,-6 0 0 0,-25 11 0 16,-108 14 0-16,-91 4 0 14,-73 9 0-14,-14-13 0 16,5-17 0-15,40-5 0 12,39-3 0-13,39 7 0 16,39-7 0-16,39 0 0 14,49 0 0-14,38 0 0 17,23 0 0-17,0 0 0 13,0 0 0-13,8 0 0 16,26 0 0-16,0 0 0 14,-26 0 0-14,-2 0-51 16,-6 0-160-16,0 0-137 24,0 0-506-24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9T01:00:39.47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819">
    <iact:property name="dataType"/>
    <iact:actionData xml:id="d0">
      <inkml:trace xmlns:inkml="http://www.w3.org/2003/InkML" xml:id="stk0" contextRef="#ctx0" brushRef="#br0">9313 721 459 0,'0'0'135'299,"0"0"3"-299,0 0 13 0,0 0-36 0,0 0-23 0,0 0-22 0,0 0-14 0,27-18-11 0,-27 12 4 0,0 2-2 1,-6-7 17-1,-47 3-14 0,-10-1 24 0,-19 5-25 0,6 1-7 0,-11 3-8 0,-5 0-6 1,3 0-5-1,-4 10-6 0,-1 11 0 3,5 4-4-3,11 0 2 0,0 4-4 0,4 3 4 0,11-3-4 0,4 3 4 0,2 1 0 1,5 3 1-1,7 4-2 0,-5 2-4 0,6 4-2 0,-7-2 0 0,0 5-3 0,1-5 2 0,1 2-4 0,7-2-1 0,2-6 1 0,2 2 0 0,9 7 0 0,1-4 2 0,3 7 2 1,8 3 0-1,5 1 1 0,-1 1 3 0,11 8-5 0,-2-7 1 0,-1 10-3 0,1-1-1 0,4 0-2 0,-6 1 1 0,6 2-1 0,0-1 1 0,0-2-1 1,0 3 1 6,0 3 0 14,0-2 0-21,0-7-2 1,0-5 2 15,0-14-2-16,0 0 2 21,6-7 1-21,9 1 0 0,10-9 5 22,-2 0-1-21,9 6-3 0,4 3 3 5,6 3-3 3,4 10 0 6,15 7-4-15,-6 5 0 14,4-2 0-14,0-2 0 14,-8-5 0-13,-1-8 0 22,-5-8 0-23,1 0 0 0,5-9 0 6,3-3 0 3,-1-2 0 5,12 1 0-14,-1 1 0 14,1-12 0-14,11 8 0 16,-7-14 0-16,9 2 0 9,4-5 0-3,7-4 0 5,-5 0 0-5,9 0 0 1,-13 0 0 7,-2 0 0-14,-4 0 0 26,-7 0 0-24,3-4 0-1,1-5 0 0,1 2 0 8,-2-11 0 9,-3 2 0-15,-4-5 0-2,-8-7 0 6,4-1 0-1,-2-11 0 11,2 0 0-16,10-5 0 6,-10-4 0 5,-2-1 0-11,2 5 0 16,-10-3 0-16,-3 6 0 3,-6 6 0 4,-4-8 0 7,6-2 0-15,-2-8 0 22,-6 5 0-22,8 1 0 0,-2 2 0 14,-2-1 0-13,4-3 0 14,-10 0 0-14,2 3 0 13,-1-3 0-12,-7-3 0 12,3 1 0-14,-2-2 0 13,-8-5 0-13,2-10 0 17,-6-11 0-16,-6-20 0 11,-9-6 0-12,0-7 0 15,0-11 0-14,0 2 0 22,-28 4 0-22,-3 12 0-1,-1 13 0 8,-4 5 0 7,-2 12 0-15,0 5 0 23,5 6 0-23,-16 5 0 0,7 1 0 7,-15 6 0 1,-8 6 0-2,-22 1 0 12,-22 14 0-17,-28 7 0 23,-4 13 0-23,-9 2 0-1,15 2 0 0,11-3 0 9,16 3 0 6,20-5 0-15,16 1 0 22,13 12 0-21,15-3 0-1,6 3-7 7,4 0-98 6,5 0-93-12,29 12-106 15,0 29-299-16</inkml:trace>
    </iact:actionData>
  </iact:action>
  <iact:action type="add" startTime="5800">
    <iact:property name="dataType"/>
    <iact:actionData xml:id="d1">
      <inkml:trace xmlns:inkml="http://www.w3.org/2003/InkML" xml:id="stk1" contextRef="#ctx0" brushRef="#br0">7770 3293 382 0,'0'0'261'7,"0"0"-51"-7,0 0-62 6,0 0-64 10,30 224-8-15,-47-124-10 7,-34 13-5 7,-8 9 11-15,-8 1-5 20,-11-1-14-20,-13-7-6 0,-4-15-13 10,-10-8-1 2,-11-27-8-11,-8-25-11 22,-15-19-6-23,-9-14-4 0,-1-7 1 14,-7 0-5-14,-4 0 1 13,4-13 3-4,-9-2 0-9,-8 3 2 12,-4 9-2-6,-4 3 0 8,0 0 0-14,4 0-1 6,4 15 4 6,9 29 3 0,10 6 2-12,11 11 3 8,14 5-6 7,5 7 9-15,6 4-3 13,6 4-4-13,1-2 3 16,7-11-7-16,7 0 0 24,9-11 0-24,1-4-4 0,5-5 2 7,8 9-1 3,11 5-1-4,4-2 3 8,15 2 5-13,-7-2-4 22,5 11 1-23,2 2-2 0,-3 6 5 6,3 3-6 5,2-7 0-7,6 0 0 10,3-1-1-13,9-1-1 12,-1 0-2-13,8 6 5 17,-2 6-1-17,0 1-1 8,0 4 1 1,0-4 1 4,-2-6 0-13,4-15 1 6,3-6-5 2,1-11 1 8,0-6 2-14,-1-6-2 10,1-3-1-12,-4 3-1 15,11 13 1-15,-11 1-1 15,11 3-1-15,-3 0 2 15,-6 3-1-15,3 6 0 15,-5 7-1-15,2-3 2 17,5-16-2-16,-3-14 0 2,5-17 1 6,1-6 0 6,7-4-1-14,-4-9 0 19,4 0 0-19,0 0 0-1,0 0 0 9,0 0-1 3,0 0 0-11,0 0 1 18,0 0-1-19,0 0 0 4,0 0-1 14,0 0 1-18,0 0-3 7,0 0-5 6,-8 0-12-12,-16-50 7 19,-3-31 13-20,-9-12 1 0,0-10 0 10,-10-3-2 8,2-4-1-14,2 3-1-4,2 9-4 9,8 20 2 13,9 25 2-22,8 21 4 1,11 20 1 12,0 6 1-13,-1 6 2 14,5 0 1-14,-4 0 1 16,-2 0 2-15,6 0 9 21,0 23 9-22,0 42-6 0,10 15-14 9,20 14 14-2,8 5 8 6,0-1-6-13,8 1-22 10,3-23 0 6,-11-22 0-16,-1-25 0 4,10-29 0 11,8 0 0-15,29-25 0 14,36-62 0-11,4-13 0 4,1-2 0 0,-33 24 0 10,-33 32 0-16,-29 29 0 5,-26 17 0 8,-4 0 0-13,0 0-34 3,-34 38-168 8,-8-1-112-1,-2 16-138-11</inkml:trace>
    </iact:actionData>
  </iact:action>
  <iact:action type="add" startTime="7284">
    <iact:property name="dataType"/>
    <iact:actionData xml:id="d2">
      <inkml:trace xmlns:inkml="http://www.w3.org/2003/InkML" xml:id="stk2" contextRef="#ctx0" brushRef="#br0">873 11478 523 0,'0'0'184'2,"0"0"-23"6,0 0-28 6,0 0-49-14,0 0-7 9,0 0 8 8,0 0 24-16,194-144 19-1,-105 134-18 16,33-4-1-16,36 3-21 20,27 3-13-19,26 4-19 0,-7-2-11 28,-18 3-4-28,-22-1-12 2,-29-1-19 3,-36 5-10-5,-36 0 0 14,-29-3 0-15,-25 3 0 6,-9 0 0 11,0 0 0-17,-49 0 0 13,-82 0 0-12,-60 0 0 14,-56 0 0-14,-2 0 0 4,7-13 0 7,25 1 0-5,40 5 0 7,40-2 0-14,46-4 0 6,47 10 0 16,25-5 0-22,19-2 0 0,4-12 0 6,102-16 0 1,71-12 0 8,67 10 0-15,11 15 0 10,-15 18 0 5,-29 7 0-14,-57 0 0 4,-28 3 0 7,-29 14 0 4,-40-5 0-13,-19 1 0-2,-29-11 0 5,-9-2 0 16,-26 13 0-22,-106 12 0 1,-85 3 0 7,-76 9 0-2,2-5 0 8,13-7 0-13,35-4 0 9,75-5 0 11,52-7 0-21,59-5 0 1,42-4 0 7,15 0 0 5,112 0 0-11,103-29 0 5,71-20 0 10,12 5 0-15,-41 9 0 3,-68 16 0 7,-66 10 0-12,-43 7 0 12,-45-4 0-7,-24 6 0 8,-11 0 0-13,0 0 0 9,-38 0 0 11,-91 0 0-20,-48 0 0 1,-35 0 0 24,-1 17 0-25,17-5 0 1,31 5 0 5,58-5 0 2,44-9 0-2,40-3 0 8,23 0 0-14,29 0 0 8,110 0 0 13,53 0 0-21,38 0 0 0,-18 0 0 25,-47 0 0-25,-47 0 0 0,-55 0 0 8,-36 0 0-2,-27 0 0 8,0 0 0-13,-37 13 0 10,-69-1 0 0,-41 3 0-11,-26-1 0 16,-8 3 0-16,-5 3 0 23,9 8-135-23,118-15-229 0,21-5-635 7</inkml:trace>
    </iact:actionData>
  </iact:action>
  <iact:action type="add" startTime="10465">
    <iact:property name="dataType"/>
    <iact:actionData xml:id="d3">
      <inkml:trace xmlns:inkml="http://www.w3.org/2003/InkML" xml:id="stk3" contextRef="#ctx0" brushRef="#br1">15078 836 539 0,'0'0'177'1,"0"0"-41"0,0 0-24 14,0 0-43-14,0 0 7 7,0 0-1 5,0 0-2-13,0 0-10 19,0 0-6-18,0 0 14-1,-19 0-9 22,-12-3-12-22,-5-1-2 3,0 4 1 4,-4 0-9 8,-7 0-12-15,1 0-1 21,-4 0-1-20,-3 0-8 0,2 0-1 19,1 0 0-19,3 7 0-1,3 9-5 16,-4 6-1 0,-5 5 0-16,4 2 2 0,-7 5-2 6,9-3-1 2,-5 7-3 8,-1-1 1-16,0 4-2 29,7-1 2-29,-7 1-4 0,9-3 3 0,0-2-2 14,1-4-3-14,8-2 0 17,-3-10-1-17,12-1-1 13,3-7 1-12,0 6 0 13,6-2 0-14,0 0 0 11,7 8 3 3,-5-2 1-14,0 0-1 23,3 3-1-22,3 3 0-1,-3-3-1 7,3-3-1 6,3-6 2-13,-7 4-1 14,-4 1-2-14,7 7 1 15,-9 5 0-15,4-1 0 15,-6 8-1-15,0-2 4 16,4-1-4-16,-6 0 1 18,4-2 0-15,4 0-1-1,0-11 0 12,5-5 1-14,8 6-1 15,-13 5 1-15,2 15-1 15,-1 7 1-15,5 8 1 16,-1 11 8-16,-3-5-2 14,7 2-2-14,-1 1 0 18,3-6 1-18,4-8-7 6,0-1 0 4,0-1 0-4,0-3 0 8,0-1 0-14,0-5 0 6,11 2 0 4,18-2 0-5,-1 6 0 11,3 0 0-16,9 1 0 24,2 3 0-23,9-4 0-1,-9 1 0 7,-2 2 0 3,13-3 0-10,-7-4 0 17,-2-10 0-16,1-13 0 9,1 0 0-4,-4-4 0 17,2 6 0-23,-1-4 0 0,5 1 0 13,3 3 0-13,-1-3 0 14,1-9 0-14,2-5 0 16,10-8 0-16,0 0 0 17,6 0 0-17,3 0 0 14,-9 0 0-14,-4 0 0 14,-2 0 0-14,-10-8 0 18,9-2 0-18,-5 3 0 3,12-5 0 8,0-1 0-8,9-8 0 15,8-4 0-18,-8 6 0 14,0-6 0-14,-9 0 0 13,-4-3 0-13,-2 0 0 16,-11-9 0-16,2-3 0 14,3-2 0-14,-11-4 0 17,0-1 0-16,2-7 0 15,-2-4 0-15,-4-2 0 12,6-5 0-13,-6 3 0 21,6 2 0-20,-8 2 0-1,0 4 0 9,-5 5 0 8,5 5 0-16,-9-6 0 3,5 0 0 10,-7-3 0-14,-2-3 0 15,-6 3 0-14,-3 0 0 5,3-4 0 3,-9-5 0 6,-1-6 0-15,-5-11 0 14,0-7 0-14,0-11 0 16,0-10 0-16,-11-4 0 25,-23 7 0-25,1-1 0 0,-10 8 0 6,-7 7 0 4,-9 5 0 8,-4 3 0-18,-15 12 0 0,2 4 0 7,-13 19 0 2,5 7 0 5,2 6 0-13,0 14 0 27,2 6 0-27,10 3 0-1,7 11 0 0,8 0 0 14,11 0 0-14,6 0-15 9,4 17-73 5,9 14-82-14,25-13-87 28,0-2-199-27</inkml:trace>
    </iact:actionData>
  </iact:action>
  <iact:action type="add" startTime="12596">
    <iact:property name="dataType"/>
    <iact:actionData xml:id="d4">
      <inkml:trace xmlns:inkml="http://www.w3.org/2003/InkML" xml:id="stk4" contextRef="#ctx0" brushRef="#br1">14048 3659 103 0,'0'0'161'8,"0"0"-44"-8,0 0 24 16,0 0-25-16,0 0 2 9,0 0 18 10,0 0-28-19,0-24 1 0,0 41-12 22,0 36-38-21,0 19-12 0,-19 18 11 5,-17 4-10 10,-11 17-12-15,-12 4-6 20,-4 3-7-21,-10 1 3 0,1-6-11 19,0 2 6-17,-8-14-4-2,-2-5-1 16,0-14 0-15,-2-17-7 7,-11-17-5 1,-4-12-3-3,-19-11 2 12,-5 0-2-16,-16-10 0-1,-2 3 0 16,-2-2 4-17,-11-4 1 14,-2 1-3-13,2-6 2 12,7 2-2-13,14-6 1 15,-4-3-3-15,15 4-1 9,-3 2 6 6,5 2-4-14,11 3 2 12,-1 3-4-12,1 8 0 13,3 3 1-13,7 7 3 25,-2 7 0-26,-2 0 5 1,2 4-7 2,-3 1-2 10,14-4 7-13,-5 6-4 16,4-1-2-16,9-1 1 7,0 11 8 4,8-5-5-6,3 13 1 12,1-7-2-17,7 3 2 7,10-2 6 8,5-8-6-14,3 7-2 6,10 1-1 7,-3 1 1-13,12-1 0 6,-1-4 2 6,8-3-1-13,2-6-1 17,-2 6-1-17,11-1 2 13,-7 0 1-13,0 8 0 15,9-4-2-15,-9 9 2 16,11-2-2-16,-4 15 1 17,-3 5-1-15,7 14 1 0,-7 5 2 13,7-5 3-15,2-1-3 16,2-11-1-16,-6-4-1 8,1-9-2 8,-3-19-2-16,0-14 1 6,-3-19-2 3,7-17-2 11,4 2 1-19,0-2 0 0,0 0-1 5,-4 0-8 10,-9-40 7-16,-19-25 3 23,-6-13 0-23,-6 9 0 1,-4 0-1 9,-1 7 0 0,5 14-1-10,8 6-1 17,-2 11 2-17,19 6-3 25,0 12 2-22,13 9 2-2,6 4 0 1,0 0 0 4,0 0 5 0,0 0-4 6,0 0 2-2,0 0 2-10,0 0 1 15,0 0 2-14,0 0 22 17,0 25 20-15,36 11-37-2,-2-3 10 10,14-1 7-5,3-7-2 8,8 0-28-14,6-4 0 8,9-14 0 8,-3-2 0-15,-1-5 0 4,-7 0 0 9,2-21 0-14,-6-29 0 19,-12 2 0-19,5-6 0 11,-12 1 0-10,-8 12 0 6,-11 9 0 17,-4 11 0-24,-15 14 0 1,-2 3 0 5,0 0-82 7,0 4-104-13,0 0-75 9,0 0-140 8</inkml:trace>
    </iact:actionData>
  </iact:action>
  <iact:action type="add" startTime="14152">
    <iact:property name="dataType"/>
    <iact:actionData xml:id="d5">
      <inkml:trace xmlns:inkml="http://www.w3.org/2003/InkML" xml:id="stk5" contextRef="#ctx0" brushRef="#br1">7642 11524 343 0,'0'0'305'7,"0"0"-116"-7,0 0 10 17,0 0-41-16,0 0-7 11,0 0 9-10,0 0-36 11,196-100-29-11,-72 76-5 14,51-5-12-14,38 2-19-2,46 7-10 21,17 2-11-21,11 18-29 2,-18 0-9 7,-33 0 0 6,-31 0 0-15,-47 18 0 22,-28-3 0-22,-37 2 0 0,-40-4 0 7,-20-7 0 0,-28 0 0 0,-5-3 0 11,0 5 0-17,-38 9 0 3,-114 2 0 10,-95-1 0-14,-83-6 0 14,-52-12 0-14,-10 0 0 17,26 0 0-17,39-9 0 16,57-3 0-16,81 3 0 6,52 2 0 3,63 3 0-4,44 0 0 11,22 0 0-15,8 0 0 11,25-13 0-12,97 0 0 14,74-8 0-9,91 6 0 2,31 11 0 15,-14 8 0-21,-30 0 0-1,-64 0 0 8,-50 0 0 5,-33 0 0-13,-34 0 0 8,-41 0 0 2,-22 0 0-5,-22 5 0 9,-8-2 0-14,-38 22 0 20,-130 11 0-19,-102 0 0-1,-95-2 0 9,-12-27 0 7,21-7 0-16,67 0 0 15,81 0 0-14,73 0 0 5,78-3 0 8,36-6 0-14,21-7 0 8,74-8 0 15,113-14 0-23,91-6 0 0,72 15 0 6,15 20 0 2,-34 9 0 8,-62 0 0-16,-66 6 0 14,-66 19 0-14,-47-15 0 16,-35 2 0-15,-30-2 0 25,-14-7 0-24,-11-3 0 0,0 10 0-2,-72 5 0 5,-71 10 0 5,-61 0 0-4,-30-10 0 8,6-11 0-14,9-4 0 11,38 0 0 1,50 0 0-12,40 0 0 26,41 0-34-26,50 0-234 0,4 0-199 12</inkml:trace>
    </iact:actionData>
  </iact:action>
  <iact:action type="add" startTime="17722">
    <iact:property name="dataType"/>
    <iact:actionData xml:id="d6">
      <inkml:trace xmlns:inkml="http://www.w3.org/2003/InkML" xml:id="stk6" contextRef="#ctx0" brushRef="#br2">25871 686 21 0,'0'0'543'6,"0"0"-392"-4,0 0 19 19,0 0-45-20,0 0-41 0,0 0-23 10,13 0 1 5,-32 0 6-16,-34 0 16 1,-6 0-6 6,-4 0-21 11,-4 11-13-17,-3 6-7 5,3 2-14 5,-9 6-1-10,6 0-11 14,-3 0-3-15,5-4 4 11,5 8 4 9,8-1 4-18,-2 9-3 7,-2-2 2-4,7 8-5-3,-3-3-3 18,2 2-1-20,-2-2-6 1,3 0 2 9,-1-2 0 4,-2-1 0-14,7-2 0 15,5 6 4-15,3 5 0 6,9-2 5 10,-9-2-4-16,10-3-2 13,9-4-3-12,-8-8-3 21,10 1 1-21,-4 7 0-1,6 1 3 13,-6 8-1-12,4 10 3 16,4 7-1-16,-4 4 0 17,0 5-2-18,-2-1-2 0,6-8 2 8,0-4-1 7,3 1 2-14,-1-10-2 7,-4-2 0 10,11-1-2-17,-9-5-2 2,7 6 3 11,-3 2-3-14,9 10 8 10,-4 2 1-2,6-2 0 11,0-5-1-17,0-8 3-2,0-8-2 22,8-5 0-21,22-2-2 0,-1 2 1 18,5-4-2-18,10 5-7 1,5-4 0 10,7 3 0-12,8-4 0 8,5 5 0 2,9-4 0 4,15-1 0-14,12 1 0 13,-6 0 0-13,2-4 0 13,-8 0 0-1,-4-3 0-12,-11 1 0 8,-7 1 0-1,-3-4 0 7,-3 1 0-12,-2 2 0 3,0-2 0 9,1-6 0-14,7-2 0 14,3-1 0-13,4 1 0 16,0-4 0-16,-4-6 0 15,6-3 0-14,2 0 0 1,0 0 0 12,-2 0 0-15,-6-15 0 14,-7-10 0-12,-3-7 0 7,-5-1 0 1,6-5 0-10,-2-10 0 16,-4-1 0-13,4-20 0 11,-4-14 0-14,-10-11 0 6,-9-9 0 11,-2-3 0-16,-17 10 0 4,2 1 0 9,-8 18 0-13,0-1 0 16,-5 0 0-17,-3 6 0 15,3-11 0-13,-8 5 0 4,4 2 0 9,3 1 0-15,-9 6 0 13,4-2 0-13,-4-1 0 22,0 3 0-21,0-5 0 0,0-1 0 6,-4-1 0 6,-23-3 0-13,-9-10 0 15,-4 3 0-12,-13 2 0 1,-4 6 0 5,-12 16 0 2,-9 9 0-1,-19 12 0-10,-11 15 0 16,-8 11 0-16,-2 3 0 9,9 9 0 3,10 3 0-11,21 0 0 16,19 0 0-17,8 0-22 13,5 22-46-13,16 28-65 22,7 11-94-21,23-29-151-1,0 11-841 9</inkml:trace>
    </iact:actionData>
  </iact:action>
  <iact:action type="add" startTime="19306">
    <iact:property name="dataType"/>
    <iact:actionData xml:id="d7">
      <inkml:trace xmlns:inkml="http://www.w3.org/2003/InkML" xml:id="stk7" contextRef="#ctx0" brushRef="#br2">25321 3325 42 0,'0'0'298'4,"0"0"-120"-4,0 0 77 24,0 0-20-23,0 0-78-1,0 0-52 9,0 0-13-3,89 133 11 10,-77-70-45-14,-7 11-9 0,-5 15-2 17,0 9-15-19,0 16-2 9,0 4-10-6,-28 6 0 12,-12-2-6-14,-2-7-7 7,-13-21 1 24,-4-4-3-32,0-9-2 1,-8-15 7-1,-9-1-10 11,11-21 4-11,-13-7-4 14,-17-3 0-14,-4-6 0 7,-15-3 4 9,-6 3-1-12,-2-5 2 9,-3 8-2-12,3-3 2 2,0 3 2 7,-9 6-1-2,-6 9-1 9,-6 2-1-14,0 2 0 0,8-1 1 4,6-4-1 6,18-9-1-13,5 1 1 18,-3-5-2-16,8 6 0 2,-3-1-2 12,3 3 4-14,8 1-2 4,-1 0 1 11,-1 8-2-14,6-5 3-2,13-4-3 6,3 3 3-1,5-4-2 26,13-2-2-32,11-6 5 0,6-3-2 1,11-9-1 13,6 2 1-13,2-8-2 6,0 3 2 0,8-1-1 8,1 10 0-14,-1 7 0 19,7 11 5-18,-4 4 5-2,-1 12-1 6,3-3-2 10,2 1 1-14,4 4-2 2,0 6-3 11,0 1-1-14,0 1-1 12,0-10-1-13,0-14-2 10,0-13 2 5,0-13 0-15,0-6 0 7,0-8-1 1,0 0-1 2,0-3 0 5,0-2 1-15,0 0-1 12,0 0-3-12,0 0 0 16,-7 0 2-16,7 0-3 14,-6 0-3-14,-11 0 4 21,0-2 3-21,-6-24 0 0,-2 1 0 11,-3-6 0-1,-7-10 0-7,-1 0-2 6,-6-8-1 9,2-1-3-15,2 2 1-1,6 2-1 11,15 10-3-12,3 7 7 14,5 14 0-14,9 2 2 14,0 13 1-15,0-4-1 7,0 4 1 7,0 0-1-13,0 0 2 13,0 0 1-14,0 0 1 8,0 0 0 7,0 0 8-14,0 0 16 21,0 0 1-22,0 29-3 0,27 12-18 9,-1 3 10 9,12 8-12-17,-2 7-6-1,1 0 0 14,-1 1 0-13,-2-9 0 13,-5-9 0-14,-5-10 0 22,-7-11 0-21,-5-9 0-1,-1-8 0 14,-7-4 0-14,-4 0 0 16,8 0 0-16,9 0 0 11,6 0 0-5,15 0 0 7,4-7 0-13,13-30 0 15,8-9 0-13,7-11 0 10,6-18 0-12,6-5 0 18,-6-10 0-18,-13 12 0 13,-8 13 0-12,-19 23 0 7,-19 20 0 14,-7 13 0-21,-4 0 0-1,-6 9 0 17,0 0 0-17,0 0-73 12,0 21-145-12,0 26-241 17</inkml:trace>
    </iact:actionData>
  </iact:action>
  <iact:action type="add" startTime="21479">
    <iact:property name="dataType"/>
    <iact:actionData xml:id="d8">
      <inkml:trace xmlns:inkml="http://www.w3.org/2003/InkML" xml:id="stk8" contextRef="#ctx0" brushRef="#br2">15776 11536 331 0,'0'0'490'4,"0"0"-339"-4,0 0 16 12,0 0-53 8,0 0 6-19,292 32-1 2,-201-32-47 1,14 0 9 4,13 0 0 7,19-25-4-13,19-4-13 1,28-4-5 23,12 10-11-25,4-1-2 1,-6 3-19 2,-15 0-27 20,-8-2 0-13,1-2 0-11,5 0 0 3,15 12 0 1,6 6 0-3,4 7 0 12,11 0 0-12,15 0 0 11,8 0 0-10,4 3 0 7,-10 5 0 7,-15 6 0-16,-11-4 0 28,-10 8 0-26,0 1 0-1,-15 2 0 0,0 0 0 11,-21-10 0-12,2-7 0 11,-6-4 0 9,10 0 0-19,3 0 0-1,2-4 0 6,-1-7 0 1,1-2 0 17,-3 9 0-24,-4 4 0 1,3 0 0 11,-1 0 0-12,-4 0 0 20,3 0 0-20,-14 0 0 5,-1-8 0 8,-14-5 0-12,3 9 0 14,5 2 0-15,3 2 0 5,5 0 0 13,-3 0 0-18,5 0 0 9,-11 0 0 4,-10 6 0-11,-5 11 0 4,-4-4 0 9,1-1 0-15,16-8 0 8,8-4 0 2,13 0 0 3,7 0 0-13,8 0 0 6,6 0 0 0,6-4 0 11,-1-8 0-17,-5-1 0 8,7 5 0 2,-7 5 0 0,-8 3 0-10,-7 0 0 17,-14 0 0-17,-11 0 0 8,4 0 0 7,-8 15 0-15,11-2 0 7,-3 2 0 7,1 3 0-13,-5 2 0 8,-6-1 0 0,-2 6 0-4,1-4 0 15,8-2 0-18,3-1 0-1,7-7 0 11,-7-5 0-12,-8-6 0 9,-6 0 0 12,-9 0 0-20,-4 0 0-1,2 0 0 14,-8 0 0-14,6 0 0 18,-7 0 0-17,5 0 0 4,2 0 0 5,11 0 0-2,-1 0 0 11,11 0 0-17,-2 0 0-2,-4 0 0 15,6 0 0-14,7 0 0 7,1 0 0 2,1 0 0-9,-13 0-5 8,-13 0-13 8,-21-10-1-16,-17-5-4 3,-8-2 8 9,-30 9 2-13,-6 1-2 22,-18 1 9-22,-8 6-1 2,-9 0 3 9,-3-4-7-4,-2 4-6 9,0-3-10-12,-2 3 5-2,-62-5 21 13,-18 2 1-12,-21-7 4-1,-32 4-1 13,-13-7-1-15,-39 4 2 14,-17 2 2-14,-18 2-5 16,-33-2 4-15,-19-2-1 13,-6-4 6-14,6-2 0 16,26 6-2-15,24 5-4 13,11 4 3-14,5 0 4 11,8 0-5-3,4 9 7 8,6 10-7-15,-2 3 2-1,0-10 0 8,3 1-2 7,-1-10-3-14,9 1-2 15,-2-4-1-15,6 0 6 4,-7 9-1 10,3 3-1-15,-7 0 1 16,14 4 0-16,5-4-3 13,21 5 1-12,9-9 3 12,23-1-1-1,3-3-1-10,3-4-1 16,-2 0-2-17,3 0 0-1,-11 0 3 6,0 0-3 11,4 0 5-16,-2 0 2 14,10 0-4-14,-6 0-4 4,9 0 0 6,-7 0 0-2,-3 0 0-9,-18 0 0 17,-11 0 0-16,-18 0 0 11,0 0 0-12,-5 0 0 19,-1 0 0-19,-5 0 0 11,0 0 0-11,11 0 0 23,-2 0 0-22,4 0 0-1,12 0 0 14,3 0 0-13,10 0 0 21,0-23 0-21,2-5 0 0,11 3 0 14,-4 0 0-14,3 9 0 43,1 4 0-44,0 12 0 0,-11 0 0 0,-2 0 0 0,-4 0 0 1,-6 0 0 5,1 7 0 9,-18 5 0-15,6-3 0 6,-2-2 0 5,-6 5 0-1,0-2 0-9,-3-2 0 24,-10 5 0-24,4 2 0-1,3 2 0 5,5-2 0 8,13 3 0-12,7-11 0 20,8 5 0-21,15-8 0 0,2 5 0 12,4-9 0 3,-6 0 0-12,-11 0 0-1,-4 0 0 20,-8 0 0-22,3-4 0 0,7-1 0 6,-6 5 0 11,-4 0 0-17,-13 0 0 15,-15 0 0-15,-8 24 0 24,4 5 0-24,15-4 0 0,20-4 0 20,20 0 0-17,10-2 0-1,13-2 0 11,3-5 0-13,11 1 0 29,5-5 0-29,9-1 0 1,7-1 0-1,5 0 0 6,15 0 0 11,6 1 0-14,11-3 0-1,18-4 0 14,5 5 0-16,4-5 0 15,0 3 0-15,0 3 0 13,0-3 0-13,0 1 0 9,0-1 0 1,0 2 0 6,0-5 0-16,0 5 0 11,0-5 0-11,0 0 0 16,0 0 0-16,19 0 0 13,25-26 0-13,11 1 0 19,13 2 0-18,14-1 0 4,19-1 0 6,17 1 0-9,21 2 0 9,21 3 0-5,7-3 0 11,3 10 0-14,-8-1 0-1,-22 6 0 12,1 7 0-13,-9-4 0 16,-14 4 0-16,15-4 0 2,15-5 0 14,22-3 0-16,24 1 0 17,2-7 0-17,0 3 0 1,-15 2 0 11,-4 6 0-13,-8-2 0 13,-5 6 0-8,-6-3 0 9,-2 6 0-14,5 0 0 11,-1 0 0-8,4 0 0 8,-6 0 0-4,2 0 0 9,-6 0 0-13,-17 9 0 2,-11 3 0-1,-12-5 0 11,-4-1 0-14,-7-2 0 15,2-4 0-16,-10 0 0 14,15 0 0-14,-3 0 0 8,13 0 0-1,3 0 0 16,-1-4 0-22,15-2 0-1,0 6 0 14,12 0 0-13,1 0 0 4,4 0 0 9,-4 0 0-14,-5 0 0 14,2 0 0-13,-5 0 0 6,3 10 0 8,-10-2 0-14,-7-1 0 4,7-3 0 6,-13 2 0-3,5-6 0 6,4 0 0-13,-11 0 0 8,-7 0 0 1,-9 0 0 7,-7 0 0-16,-11 0 0 0,5 0 0 5,-7 0 0 3,4 0 0 6,3 0 0-13,-7 0 0 1,9-6 0 6,0 2 0 0,14 4 0 5,1 0 0-14,3 0 0 18,10 0 0-16,-8 0 0 0,-1 0 0 4,4 0 0 1,6 0 0 3,7 0 0-4,-1 0 0 14,11 0 0-19,-4 0 0-1,0 0 0 10,4 0 0 9,-4 0 0-19,0 0 0 1,4 4 0 18,-15 21 0-19,-2 0 0 5,3-4 0 4,-3-6 0-2,-6-2 0 5,6-1 0-12,-4-8 0 15,-4-4 0-15,-9 0 0 13,-4 0 0-8,-8 0 0 7,-7-4 0-12,-14-8 0 18,2-4 0-18,4 0 0 12,-2 3 0-12,6 1 0 18,0 3 0-13,4 1 0-5,-3 8 0 11,-3 0 0-6,2 0 0 8,0-4 0-11,-4-3 0 6,-4-1 0 3,8-2 0-6,7 7 0 9,1-4 0-14,-6 7 0 14,13 0 0-13,0 0 0 14,-6 0 0-15,4 0 0 6,-3 0 0 2,1 0 0-1,-2-5 0 8,1-5 0-15,8 3 0 15,5-1 0-14,-6 1 0 14,2-3 0-15,-10-1 0 15,-5-5 0-15,-2 3 0 17,5-8 0-15,-9 5 0 2,6 3-8 2,1 6-1 4,-5 3-2-4,-4 4 1 8,-11 0 0-14,-12 0 0 12,8 0 5 4,1 0 2-16,-5 0 1 1,6 0 0 20,-12 0-1-19,-3 0 0-1,-6 0 0 6,3 0 0 8,-5 0-3-14,-2 0-4 14,0 0 3-14,6 0 1 14,3 4 3-15,8-4-2 13,2 0-4-13,-9 0 5 15,7 0 0-13,-6 4-2 10,-5-4-2-12,-6 3 1 20,-10 7-3-15,-7-2-2-4,-8 12 1 12,-15 32-3-11,0 30-3 7,-72 29-64 1,7-54-238-10,-11-3-105 19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3:59:16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57">
    <iact:property name="dataType"/>
    <iact:actionData xml:id="d0">
      <inkml:trace xmlns:inkml="http://www.w3.org/2003/InkML" xml:id="stk0" contextRef="#ctx0" brushRef="#br0">7087 1061 848 0,'0'0'171'226,"0"0"-68"-226,0 0 24 0,0 0-56 0,0 0-1 0,0 0 0 0,0 0 1 0,0 0-16 0,11-3 27 0,12-14-29 0,13-4-19 0,0-6 7 0,4-2-4 0,2-2-7 0,2 3 4 0,3-3-10 0,-5 3 0 0,10-3-2 0,-5 9-1 0,-1-7-3 0,11-2-7 0,2 3 8 0,8-9-8 0,3 2-11 0,-3-2 0 0,1 0 0 0,1 3 0 0,-1 5 0 0,-1 7 0 0,7-3 0 0,4 4 0 0,-6-1 0 0,6 3 0 0,-3 3 0 0,8 0 0 0,-1-5 0 0,8 9 0 0,1-4 0 0,4-6 0 0,-2 7 0 0,-3-2 0 0,-5 2 0 0,-3 2 0 0,-2-5 0 0,2 3 0 0,0-1 0 0,0-5 0 0,1 5 0 0,-3 0 0 0,8 0 0 0,-2 4 0 0,1 3 0 0,-5 9 0 0,0 0 0 0,-4 0 0 0,-2 0 0 0,0 0 0 0,6-3 0 0,-4-3 0 0,6-1 0 87,3 3 0-87,5 4 0 0,5 0 0 0,-4 0 0 0,8 0 0 0,0 0 0 0,-2 0 0 0,7 0 0 0,-3 0 0 0,0 0 0 0,1 0 0 110,7 0 0-110,-1 0 0 0,-3 0 0 0,3 7 0 0,-1 6 0 0,-3-1 0 0,-3-3 0 0,7-2 0 0,-5-1 0 0,-6-6 0 0,-2 3 0 0,2-3 0 1,-4 4 0-1,4-1 0 0,6 9 0 4,1 1 0 109,-3 3 0-112,-2 8 0-1,-2-6 0 0,-6 1 0 0,6-2 0 0,-15 0 0 0,-4 2 0 0,2 3 0 0,1-6 0 0,-3 3 0 0,0 3 0 0,-2 2 0 0,4 1 0 0,4 0 0 0,-1-2 0 116,1 6 0-116,2-4 0 0,3 0 0 0,-9 3 0 0,-2-3 0 0,-6-2 0 0,-11-1 0 0,-14-10 0 0,-5 4 0 0,-6-7 0 0,-4-1 0 0,-7 3 0 0,-6-7 0 0,0 4 0 0,-4-8 0 4,-11 0 0 102,1 0 0-106,-7 0 0 0,0 0 0 0,0 0 0 0,0 0 0 0,0 6 0 0,0-6 0 0,0 3 0 0,0-3 0 0,0 0 0 0,0 0 0 0,0 0 0 0,0 0 0 0,0 0 0 5,0 0 0 107,-32 0 0-112,-27 0 0 0,-21 0 0 0,6 0 0 0,-8-3 0 0,-6-15 0 0,-1-1 0 1,3 3 0-1,3 4 0 0,10 3 0 0,14 0 0 0,10 5 0 0,16 4 0 0,7 0 0 0,7 0 0 111,11 0 0-111,4 0 0 0,4 0 0 0,0 0 0 1,0 0 0-1,0 0 0 0,0 0 0 0,0 0 0 0,0 0 0 0,12 0 0 0,51 0 0 0,18 16 0 0,24 12 0 0,-2 1 0 0,13-5 0 117,-11-2 0-116,-6-1 0-1,-10-9 0 1,-7-1 0-1,0-2 0 0,-8-1 0 1,-9-4 0-1,-16-1 0 0,-13-3 0 0,-9 0 0 0,-4 0 0 0,-4 0 0 0,-10 0 0 0,1 0 0 0,-6 0 0 0,-4 0 0 112,0 0 0-112,0 0 0 0,0 0 0 0,0 0 0 0,0 0 0 0,0 0 0 0,0 0 0 0,0 0 0 0,0 0 0 0,0 0 0 0,-23-55 0 0,-32-33 0 0,-18-13 0 0,1 2 0 0,5 9 0 111,8 18 0-111,4 3 0 0,13 19 0 0,21 22 0 0,6 7 0 1,11 12 0-1,4 6 0 0,0-1 0 0,0 1 0 0,0-3 0 0,0 6 0 0,0 0 0 0,0 0 0 0,0 0 0 0,0 0 0 116,0 0 0-116,0 0 0 0,0 0 0 0,0 0 0 0,0 0 0 0,0 0 0 0,12 0 0 0,20 21-30 0,12 20-193 0,-25-25-95 1,11-13-317-1</inkml:trace>
    </iact:actionData>
  </iact:action>
  <iact:action type="add" startTime="8754">
    <iact:property name="dataType"/>
    <iact:actionData xml:id="d1">
      <inkml:trace xmlns:inkml="http://www.w3.org/2003/InkML" xml:id="stk1" contextRef="#ctx0" brushRef="#br0">4260 8440 485 0,'0'0'139'81,"0"0"35"-81,0 0-7 0,0 0-52 0,0 0-16 0,0 0 0 1,0 0 0-1,0-8-20 0,0 8-18 0,0 18-20 0,0 32-20 0,0 8-4 130,8 3-1-130,-4-3-4 0,0-11-8 0,-1-5 2 0,3-9-4 0,-2-14 0 0,0-6-1 0,0-10 2 0,1-3 0 0,5 0 1 0,9 0 21 0,9 0-12 0,7 0-10 0,5 0 4 0,9 0 6 0,12 0 2 0,0 0 1 115,19 0-5-115,5-3 4 0,7-13 8 0,1 7 2 1,14 2 1-1,-3 3-4 0,5-4 4 0,-1-2-9 0,3-1 1 0,-3 3-5 0,4-5 0 0,10 2-3 0,13-2 1 0,6 1-4 0,8 2-2 0,-5 8 2 114,-1-3 4-114,0 5 0 0,-6 0-7 0,-6 0 5 0,2 0 1 0,-1 13 2 0,5 3-12 0,9-3 0 0,8-10 0 0,-1-3 0 0,12 0 0 0,-7 0 0 1,2 0 0-1,-6 0 0 0,-11 0 0 3,3 0 0 109,-7 0 0-112,-5 0 0 1,-1 0 0-1,-11 0 0 0,-8 0 0 0,-4 0 0 0,-5 0 0 0,-4 0 0 0,-4 0 0 0,2-3 0 0,-4-7 0 0,10 10 0 0,-5 0 0 0,3 0 0 3,4 0 0 110,-10 0 0-112,2 0 0-1,-8 0 0 0,-17 0 0 0,1 0 0 0,-5 0 0 0,2 0 0 0,-9 0 0 0,0 0 0 0,-8 0 0 0,-2 0 0 0,-1 0 0 0,-5 0 0 0,5 0 0 0,-5 0 0 115,-7 0 0-115,0 0 0 0,-11 0 0 0,9 0 0 0,-8 0 0 1,-3 0 0 0,-6 0 0-1,-2 0 0 0,-13 0 0 0,1 0 0 0,-1 0 0 0,-6 0 0 0,0 0 0 0,0 0 0 0,0-7 0 1,0-26 0 111,0-11 0-112,0-15 0 0,0 3 0 0,0 3 0 1,0 13 0-1,0 15 0 0,0 8 0 0,0 9-8 0,0 4-50 0,0-5-37 0,0 5-54 0,0 4-75 0,11 0-120 0,18 0-507 0</inkml:trace>
    </iact:actionData>
  </iact:action>
  <iact:action type="add" startTime="10583">
    <iact:property name="dataType"/>
    <iact:actionData xml:id="d2">
      <inkml:trace xmlns:inkml="http://www.w3.org/2003/InkML" xml:id="stk2" contextRef="#ctx0" brushRef="#br0">15251 8282 483 0,'0'0'141'0,"0"0"41"0,0 0-22 0,0 0-49 0,0 0-15 0,0 0-4 0,0 0-6 0,34 75-43 0,-28-23-7 1,-6 7-5-1,0 0-6 111,0-8-7-111,0-10-8 0,0-8-1 0,6-13 2 0,-6-12-2 0,4-1-2 0,-1-7 8 0,1 0-1 0,13 0-1 0,14 0 2 0,3 0-9 0,12 0-3 0,7 0 5 0,4 0 5 0,6 0 12 121,19-3-1-121,3-9 0 0,12-1-2 0,4 6-2 0,6-1 9 0,1 4 2 0,10-5-6 0,6 5 0 0,4-1-3 0,9 2-4 1,7-7-2-1,12 0-3 0,2 1-4 0,0-3 2 0,-11 8-3 0,-12 4 3 115,-2 0-3-115,-11 0 0 0,7 0-4 0,-3 0 1 0,15 0-1 0,0-5-3 0,5 1 2 0,-7-3-3 0,-6-1 3 0,-3 8-1 0,-1 0 2 0,-7 0-1 1,7 0 3-1,5 0-1 0,-3 0 1 3,6 0 0 2,0 0-3 106,-6 0 3-111,-3 0-6 1,-10 0 0 0,-10 0 0 0,-5 0 0-1,-2 0 0 0,2 0 0 0,-1 2 0 0,1 8 0 0,2-7 0 0,0-3 0 0,1 0 0 0,-3 0 0 0,-2 0 0 0,3 0 0 112,-3 0 0-112,8 0 0 0,1 0 0 0,6-7 0 0,2 7 0 0,6-6 0 0,-6 6 0 0,-2 0 0 0,-13 0 0 0,-2 0 0 0,-4 0 0 0,-15 0 0 0,1 0 0 0,-3 0 0 0,-7 0 0 117,3 0 0-117,2 0 0 0,0 0 0 0,-2 0 0 0,-4 0 0 0,8 0 0 0,-4 0 0 0,2 0 0 0,8 6 0 0,-8-6 0 0,-4 0 0 0,-3 0 0 0,-3 0 0 0,-9 0 0 0,-11 0 0 112,-8 0 0-112,-2 0 0 0,-12 0 0 0,-1 0 0 0,-2 0 0 0,-6 0 0 0,0 0 0 0,2 0 0 1,-9 0 0-1,-1 0 0 0,-9 0 0 0,2 0 0 0,-2 0 0 0,0 0 0 0,0 0 0 2,0 0 0 108,0 0 0-110,0 0 0 0,0 0 0 0,0 0 0 0,0-17 0 0,0-27 0 0,0-19 0 0,0-6 0 0,0 8 0 0,0 4 0 0,0 7 0 1,0 3 0 0,8 10-25-1,1 16-10 0,-9 8-33 116,0 13-61-116,0 0-62 0,0 0-95 0,0 0-195 0</inkml:trace>
    </iact:actionData>
  </iact:action>
  <iact:action type="add" startTime="14132">
    <iact:property name="dataType"/>
    <iact:actionData xml:id="d3">
      <inkml:trace xmlns:inkml="http://www.w3.org/2003/InkML" xml:id="stk3" contextRef="#ctx0" brushRef="#br0">6965 10355 737 0,'0'0'204'5,"0"0"-70"107,0 0-31-112,0 0-38 0,0 0-10 0,0 0 3 0,0 0 5 0,32-32 3 0,-13 27-7 0,27-11 8 1,30-6-6-1,6-6-15 0,32 1-15 0,-7-2 10 0,5 4-21 0,8 0 2 0,2 5-3 116,3-1 1-116,-1 6-3 0,11 3 1 0,4 2-4 1,15 3-9-1,10 1 4 0,-1-2-3 0,16-3-1 0,-11-1 2 0,-6-1-3 0,-1 2-1 0,-16 11 3 0,9 0 2 0,0 0 0 0,2 0 0 2,-7 24 2 111,-8 7-7-113,-12 7 0 0,-7-1 0 0,-6 4 3 1,-11-4-2-1,-1-5-1 0,1 5 0 0,-2 1 1 0,1-2-2 1,-3 8 1-1,-4 2 0 0,-11 2 1 0,-4 1 3 0,-10-5-7 0,-13-2 0 113,-2-9 0-112,-5-1 0-1,-3-4 0 0,-11 2 0 1,-2-5 0-1,-13-9 0 0,0-4 0 0,-6 5 0 0,-2-9 0 0,1 3 0 0,-5-3 0 0,-9-8 0 0,-2 6 0 0,0-6 0 0,0 0 0 2,0 0 0 111,0 0 0-113,0 0 0 0,0 0 0 0,0 0 0 0,0 4 0 0,-34-4 0 0,-50 0 0 1,-15 0-4-1,-10 0 2 0,-3 0 2 0,-2 0-1 0,-6 0 1 0,8-18-1 0,1-1-2 0,22-1-1 115,17-2-3-114,24 11 4-1,18 1 3 0,11 10 0 0,15-4 0 0,4 4 3 0,0 0-1 0,0 0 2 0,0 0 1 0,19 0-1 0,44 0-3 0,24 0 0 0,12 10-1 0,10 2 1 1,5 4 3 0,8-7-4 114,-8-2 0-115,-10 0 0 0,-16-1 0 0,-21-6 0 0,-18 2 0 0,-11-2 0 0,-7 0 0 0,-3 0 0 0,-16 0 0 0,-1 0 0 0,-9 0 0 0,-2 0 0 0,0 0 0 0,0 0 0 0,0 0 0 5,0 0 0 106,0 0 0-110,0 0 0-1,0-8 0 0,0-49 0 0,-21-23 0 0,-11-14 0 0,1 6 0 0,8 16 0 0,8 7 0 0,6 15 0 0,5 6 0 1,4 10 0 0,0 12 0-1,0 0 0 0,0 13 0 115,0 0 0-115,0 6 0 0,0 3 0 0,0 0-53 0,-8 0-124 0,8 0-115 0,-4 0-188 0</inkml:trace>
    </iact:actionData>
  </iact:action>
  <iact:action type="add" startTime="17493">
    <iact:property name="dataType"/>
    <iact:actionData xml:id="d4">
      <inkml:trace xmlns:inkml="http://www.w3.org/2003/InkML" xml:id="stk4" contextRef="#ctx0" brushRef="#br0">4681 17984 404 0,'0'0'276'0,"0"0"-146"0,0 0 21 0,0 0-38 0,0 0-58 0,0 0 1 0,0 0 0 1,6 83 0 110,-6-58-14-111,0 7 0 0,0 5-7 0,0-5-12 0,0-16-12 0,0-4 4 0,0-2-6 0,0-10 2 0,0 0 0 0,0 0 15 0,7 0-13 0,-3 0 6 1,19 0-7-1,19 0 13 0,9 0-1 116,20 0-11-116,12 0 21 0,1 0-10 0,17-10-1 0,6 3-10 0,9-5 4 1,-8-4-1-1,6-4 5 0,2 10-4 0,-1-5 2 0,8 5-8 0,-5 0 4 0,0 1 0 0,-2 9 6 0,6-9-5 116,-11-2-10-116,-1 3 5 0,-2-9-4 0,3 9-1 0,-3-4 0 0,10 3 0 1,-7 2-1-1,20-3 0 0,-9 2 0 0,-6 4-2 0,4-3 0 0,-12 7-2 0,-9 0 5 0,-2 0-2 0,-11 0 1 0,-8 0 0 4,-8 0-1 109,-9 0-2-113,-7 0-1 0,1 0 1 0,-2 0-2 0,0 0 0 0,1 4 2 0,-5 3 0 0,-1 1-1 0,1 2 2 0,-1-10-3 0,-3 0-1 0,-3 0-1 0,2 0 2 0,-4 0 1 118,-2 0-1-117,2 0 3-1,-6 0-2 0,-5 0-1 0,1 0 2 0,-3 0 0 0,-4 0-1 0,-6 0 0 0,-2 0-2 0,-11 0 1 0,0 0 0 0,-4 0 0 0,0 0 0 0,0 0-3 0,0 0 3 1,0 0-3 1,0-18-2 112,0-21-4-114,0-16 9 0,0 2 1 0,0-4 1 0,0 5-1 0,0 7-1 0,0 8-1 0,0 9-3 0,0 20-27 0,0-2 4 0,0 10-11 0,2 0-27 0,22 37-42 0,20 45-125 0,-23-29-86 118,2 12-808-118</inkml:trace>
    </iact:actionData>
  </iact:action>
  <iact:action type="add" startTime="18968">
    <iact:property name="dataType"/>
    <iact:actionData xml:id="d5">
      <inkml:trace xmlns:inkml="http://www.w3.org/2003/InkML" xml:id="stk5" contextRef="#ctx0" brushRef="#br0">12830 17847 58 0,'0'0'776'111,"0"0"-623"-111,0 0-13 0,0 0-27 0,0 0-20 0,0 0-34 0,0 0-28 0,14 72 0 0,-14-31 10 0,5 1-6 1,-5-1 0-1,2-10 0 0,8 7 0 0,-1-19-17 0,5 6 0 0,-7-7-9 2,10-6 3 115,-5-5-6-117,-1 2 5 0,6-9 4 0,8 4-3 0,15-1 0 0,17 2 0 0,8-5 1 0,7 0 3 0,10 0 5 1,17 0 4-1,15 0-1 0,0 0-8 0,8 0 1 0,-6 0-2 0,4 0 7 4,-6 0 1 109,-3 0-7-113,5 0-3 0,-4-5 0 0,8 2 3 0,2-1 1 0,11 4-1 0,-2-9-12 0,-1 9-4 0,-1 0 0 0,-17-7 0 0,3 7 0 0,-16 0 0 0,-4 0 0 0,-6 0 0 0,1 0 0 118,-5 0 0-118,1 0 0 0,7 0 0 0,-7 0 0 0,-1 0 0 0,-5 0 0 0,0 0 0 0,-7 0 0 0,-9 0 0 0,-5 0 0 0,0 0 0 0,-2 0 0 0,2 0 0 0,-3 0 0 0,-1 0 0 0,-4 7 0 120,-3-7 0-120,3 9 0 0,-5-5 0 0,7-4 0 0,6 0 0 0,-6 3 0 0,3-3 0 0,-1 5 0 0,-11 2 0 0,3-7 0 0,-16 0 0 0,-7 0 0 0,-3 10 0 0,-7-10 0 0,-5 0 0 0,-5 0 0 114,-4 0 0-114,0 0 0 0,0 0 0 0,0 0 0 0,0 0 0 0,0 0 0 0,0 0 0 0,0 0 0 0,0 0 0 0,0 0 0 0,0 0 0 0,0 0 0 0,0 0 0 0,0 0 0 1,0 0 0 113,0 0 0-113,6 0 0-1,3-29 0 0,3-32 0 0,5-13 0 0,-2 9 0 0,0 4 0 0,-7 4 0 0,-6 14 0 0,7 24 0 0,-9 6 0 0,0 13 0 0,0 0 0 0,4 0-77 0,9 32-68 118,-5 3-153-118,15 13-178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29:39.475"/>
    </inkml:context>
    <inkml:brush xml:id="br0">
      <inkml:brushProperty name="width" value="0.05292" units="cm"/>
      <inkml:brushProperty name="height" value="0.05292" units="cm"/>
    </inkml:brush>
  </inkml:definitions>
  <iact:action type="add" startTime="5953">
    <iact:property name="dataType"/>
    <iact:actionData xml:id="d0">
      <inkml:trace xmlns:inkml="http://www.w3.org/2003/InkML" xml:id="stk0" contextRef="#ctx0" brushRef="#br0">3849 12647 720 0,'0'0'192'4,"0"0"-40"20,0 0-28-24,0 0-39 0,0 0 6 14,0 0 5-14,0 0-11 14,0 0-3-14,0-10-2 16,0 10-3-16,0-3-13 16,35-13-16-16,14-5-12 14,8 2 7-14,8-12-15 16,11-1-1-16,6-1-10 15,-2-3-17-15,2 3 0 17,1 1 0-17,-5 4 0 13,4-1 0-13,2 0 0 16,13-3 0-16,6-2 0 14,3-10 0-14,3 3 0 16,-8 0 0-16,3 4 0 22,-20 5 0-22,-6 7 0 0,-15 5 0 16,7 4 0-16,-7-2 0 14,4-1 0-14,11-6 0 14,0-7 0-14,9-5 0 16,-1-4 0-16,-6 1 0 14,6-3 0-14,-5 8 0 16,-1-2 0-16,-9 3 0 14,-8 5 0-14,3 2 0 16,-3 2 0-16,-4-7 0 14,4 4 0-14,-4-6 0 16,0 6 0-16,0 3 0 22,-2 0 0-22,8 0 0 0,-1-3 0 15,5-4 0-14,3-1 0 14,2 1 0-15,8-3 0 15,-2 8 0-15,2-11 0 14,2-2 0-14,9 0 0 14,-2-10 0-14,6 6 0 16,-9-5 0-16,1 5 0 14,-16-1 0-14,7 8 0 16,-14 3 0-16,5 6 0 16,-12 4 0-16,0-1 0 14,-4 8 0-14,-19 2 0 19,0 3 0-19,-17 6 0 4,-9-1 0 3,1 7 0 15,-5 0 0-22,-6 0 0 0,0 0 0 16,0 0 0-16,0 0 0 14,0 0 0-14,0 0 0 17,0 0 0-17,0 0 0 13,0 0 0-13,0 0 0 16,0 0 0-16,0 0 0 14,0 0 0-14,-6 0 0 16,-57 0 0-16,-28 0 0 14,-40-12 0-14,-6 2 0 16,-2 3 0-16,11 7 0 14,6 0 0-14,20 0 0 16,24 0 0-16,17 0 0 22,32 0 0-22,16 0 0 0,13 0 0 14,0 0 0-14,0 0 0 16,0 0 0-16,61 0 0 16,40 0 0-16,32 0 0 14,2 0 0-14,-8 0 0 14,-20 0 0-14,-21 0 0 16,-18 0 0-16,-18 0 0 16,-22 12 0-16,-16 5 0 14,-7-2 0-14,-5-5 0 14,0-7 0-14,0 26 0 16,0 32 0-16,0 21 0 22,-13 12 0-22,-14-20 0 0,8-25 0 16,4-24 0-16,6-15 0 14,5-4 0-14,4-6 0 16,0 0 0-16,0 0-85 14,0 0-77-14,0-6-57 16,23-13-94-16,7-9-349 14</inkml:trace>
    </iact:actionData>
  </iact:action>
  <iact:action type="add" startTime="7161">
    <iact:property name="dataType"/>
    <iact:actionData xml:id="d1">
      <inkml:trace xmlns:inkml="http://www.w3.org/2003/InkML" xml:id="stk1" contextRef="#ctx0" brushRef="#br0">10185 9828 702 0,'0'0'142'5,"0"0"-41"11,0 0-5-16,0 0-26 13,0 0 12-13,0 0-2 14,-295-65 0-14,156 65 1 16,2 33-15-16,8 24-21 14,16 19 1-14,18 6-4 16,23 4-9-16,22 4-4 16,31 9 9-16,19 2 15 15,0 1 1-15,76-3-26 22,25-13-13-22,12-34-13 0,-7-24 0 16,-1-22 0-16,-14-6-1 14,-20-21-1-14,-7-54-2 16,-20-26-5-16,-19-29-33 14,-21-33-35-14,-4-10-29 16,-4 5-37-16,-27 120-101 14,-3 27-178-14</inkml:trace>
    </iact:actionData>
  </iact:action>
  <iact:action type="add" startTime="8658">
    <iact:property name="dataType"/>
    <iact:actionData xml:id="d2">
      <inkml:trace xmlns:inkml="http://www.w3.org/2003/InkML" xml:id="stk2" contextRef="#ctx0" brushRef="#br0">27507 12503 380 0,'0'0'168'21,"0"0"42"-21,0 0-9 0,0 0-65 16,0 0-19-16,0 0-16 14,0 0-7-14,-32 33-5 16,32-33-18-16,0 0 1 14,44-36-8-14,13-14-8 16,8 0 7-16,15-5 3 23,15-2-19-23,15-5 0 0,12-4-3 17,2 4-23-17,3-2-21 13,8 3 0-13,-9-1 0 14,7 2 0-14,2-8 0 17,2 9 0-17,8-4 0 13,-4 10 0-13,-4 6 0 16,-6-3 0-16,-5 13 0 14,-3 0 0-14,-8 5 0 16,-7 2 0-16,-7 7 0 14,-12-2 0-14,3 0 0 16,-5 1 0-16,-3 2 0 16,13-6 0-16,0 9 0 22,-17-6 0-22,2 10 0 0,-19-7 0 14,1 2 0-14,5 0 0 16,-8 0 0-16,2-5 0 14,-6 0 0-14,-12 7 0 16,-1-1 0-16,0 3 0 14,-12 0 0-14,-1 2 0 16,-8 4 0-16,7 1 0 14,-9-4 0-14,13 6 0 17,-7-7 0-17,1 3 0 13,-5-7 0-13,0 3 0 16,0-6 0-16,-2 2 0 14,2-6 0-14,9-7 0 16,0-5 0-16,-5 3 0 22,0 5 0-22,-8 11 0 0,-10 5 0 14,-7 4 0-14,-2 6 0 16,0 3 0-16,0 0 0 14,8 0 0-14,-4 0 0 16,3-6 0-16,8 2 0 14,4 2 0-14,4-8 0 16,-4 7 0-16,-13-1 0 14,5 4 0-14,-11 0 0 16,0 0 0-16,0 0 0 14,0 0 0-14,0 0 0 16,0 0 0-16,0 0 0 22,-34 0 0-22,-27 0 0 0,-30 0 0 16,-10 7 0-16,6 18 0 15,-6 4 0-15,12 0 0 15,7-9 0-15,11-1 0 14,33-7 0-14,10-2 0 16,20-7 0-16,8-3 0 14,0 0 0-14,0 0 0 16,0 0 0-16,27 0 0 14,49 0 0-14,29 0 0 16,13-3 0-16,-2-13 0 14,-17 7 0-14,0 5 0 16,-27 4 0-16,-9 0 0 22,-16 0 0-22,-22 0 0 0,-10 0 0 14,-11 0 0-14,-4 0 0 16,0 0 0-16,0 0 0 14,0 0 0-14,0 0 0 16,0 0 0-16,0 0 0 17,0 7 0-17,-19 40 0 13,-6 8 0-13,-9 4 0 14,15-18 0-14,8-9 0 16,-1-11 0-16,12-14 0 14,0-7 0-14,0 0 0 16,0 0-69-16,0 0-58 16,0 0-35-16,8-35-60 14,13 10-67-14,11-8-302 35</inkml:trace>
    </iact:actionData>
  </iact:action>
  <iact:action type="add" startTime="9912">
    <iact:property name="dataType"/>
    <iact:actionData xml:id="d3">
      <inkml:trace xmlns:inkml="http://www.w3.org/2003/InkML" xml:id="stk3" contextRef="#ctx0" brushRef="#br0">33154 9628 36 0,'0'0'621'19,"0"0"-542"-19,0 0 70 0,0 0-69 16,0 0 30-16,0 0-36 14,0 0-15-14,-253-102-13 16,165 102 10-16,1 37-7 14,13 31 23-14,11 14-10 17,23 8-12-17,13 4-17 14,16-1 12-14,11 7-2 16,0-10-20-16,40-5-16 22,36-20 16-22,13-15-10 0,12-25-9 8,0-19-2 14,-17-6-2-22,-4 0 0 0,-14-43-1 15,-10-27-3-15,-16-13 4 16,-8-14-4-16,-21 7-1 15,-11 5 5-15,0 10-16 14,-11 14-47-14,-44 17-40 16,-27 15-65-16,42 29-28 13,2 0-328-12</inkml:trace>
    </iact:actionData>
  </iact:action>
  <iact:action type="add" startTime="14494">
    <iact:property name="dataType"/>
    <iact:actionData xml:id="d4">
      <inkml:trace xmlns:inkml="http://www.w3.org/2003/InkML" xml:id="stk4" contextRef="#ctx0" brushRef="#br0">26192 17682 780 0,'0'0'174'13,"0"0"6"-12,0 0 3 13,0 0-25-14,0 0-60 16,0 0 4-16,0 0-27 13,0 0-16-13,324-53-1 16,-124-7-6-16,47-5-13 23,29-1-10-23,19 1 8 0,-13 24-14 17,-27 12-23-17,-42 18 0 13,-40 11 0-13,-45 0 0 16,-29 0 0-16,-40 0 0 14,-33 0 0-14,-16 0 0 14,-10 0 0-13,0 0 0 14,0 0 0-15,-71-18 0 14,-66-35 0-14,-74-20 0 16,-59-26 0-16,-4-2 0 16,-2 18 0-16,30 2 0 14,33 19 0-14,25 22 0 16,43 11 0-16,40 14 0 22,37 5 0-22,30 10 0 0,19 0 0 14,19 0 0-14,0 0 0 16,0 47 0-16,42 46 0 14,41 58 0-14,16 17 0 16,12 19 0-16,1-11 0 14,4 3 0-14,-17-24 0 16,-13-27 0-16,-22-19 0 14,-16-38 0-14,-19-32 0 16,-18-14 0-16,-5-25 0 14,-6 0 0-14,0 0 0 16,0 0 0-16,0 0 0 22,7 0 0-22,-7 0 0 0,12 0 0 8,20-15 0 14,12-76 0-22,19-40 0 0,11-40 0 16,-6-45 0-16,10-30 0 14,-5-20 0-14,-1-7 0 16,-3 29 0-16,-20 32 0 15,-11 51 0-15,-11 60 0 15,-14 30 0-15,-5 39 0 14,-6 20 0-14,-2 12 0 14,0 0 0-14,0 0 0 16,-82 41 0-16,-51 52 0 16,-44 50 0-16,-8 26 0 14,-13 18 0-14,0 13 0 16,12-17 0-16,16-11 0 22,29-32 0-22,25-18 0 0,23-19 0 14,28-34 0-14,12-11 0 16,23-30 0-16,16-9 0 14,9-10 0-14,5-9 0 16,0 0 0-16,0 0 0 14,0 0 0-14,0 0 0 16,0 0 0-16,-14 0 0 14,1 0-164-14,3 0-123 16,-3 0-220-16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29:39.475"/>
    </inkml:context>
    <inkml:brush xml:id="br0">
      <inkml:brushProperty name="width" value="0.05292" units="cm"/>
      <inkml:brushProperty name="height" value="0.05292" units="cm"/>
    </inkml:brush>
  </inkml:definitions>
  <iact:action type="add" startTime="12615">
    <iact:property name="dataType"/>
    <iact:actionData xml:id="d0">
      <inkml:trace xmlns:inkml="http://www.w3.org/2003/InkML" xml:id="stk0" contextRef="#ctx0" brushRef="#br0">6017 11228 778 0,'8'0'226'20,"-8"0"-68"-20,0 0-34 0,0 0-3 16,-59 0-23-15,-33 9-17 20,-20 10-8-21,-19-1-9 0,-16-1-2 14,-7-2 1-14,-19 3-12 16,-4-3 0-16,4-2-10 14,-6-1-2-14,13-1-22 16,-7 6-17-16,11 0 0 15,2-2 0-15,10 7 0 16,9-3 0-16,14 3 0 14,9 2 0-14,3 4 0 16,7 1 0-16,1 3 0 14,-5 4 0-14,4 7 0 16,-7-4 0-16,3 11 0 22,4-10 0-22,7 3 0 0,2-8 0 8,6 2 0 14,3 1 0-22,-3-7 0 0,9 7 0 16,-17-2 0-16,-3 6 0 14,-9-2 0-14,-5 4 0 16,0 2 0-16,-5 7 0 14,10-4 0-14,7-4 0 16,20-8 0-16,25-9 0 14,10-7 0-14,9-2 0 16,10-2 0-16,-5 4 0 14,3-2 0-14,-2 2 0 17,-10 1 0-17,6-6 0 13,-9 0 0-13,20-8-16 16,10-8-175-16,19 0-151 22,0 0-421-22</inkml:trace>
    </iact:actionData>
  </iact:action>
  <iact:action type="add" startTime="13836">
    <iact:property name="dataType"/>
    <iact:actionData xml:id="d1">
      <inkml:trace xmlns:inkml="http://www.w3.org/2003/InkML" xml:id="stk1" contextRef="#ctx0" brushRef="#br0">10895 10894 0 0,'0'0'102'1,"0"0"43"19,0 0-42-20,0 0 1 0,0 0 72 16,0 0-54-16,0 0 24 14,74 41-16-14,-74-25-11 16,0 12 3-16,-15 12-24 14,-54 20 13-14,-18-1-18 16,-20 8 0-16,-26 2-5 22,-21 3-14-22,-27 6-8 1,-19 4-16 8,-21 8-4 12,-1 4-9-21,1 5-15 0,4-2-22 8,6-3 0 14,17-4 0-22,11-8 0 0,23-5 0 16,25-11 0-16,21-8 0 14,24-14 0-14,26-12 0 16,29-15 0-16,20-6 0 14,15-11 0-14,0 0 0 16,34-28 0-16,46-41-40 14,21-9-98-14,-11 6-71 16,-58 47-86-16,-13 13-292 14</inkml:trace>
    </iact:actionData>
  </iact:action>
  <iact:action type="add" startTime="15069">
    <iact:property name="dataType"/>
    <iact:actionData xml:id="d2">
      <inkml:trace xmlns:inkml="http://www.w3.org/2003/InkML" xml:id="stk2" contextRef="#ctx0" brushRef="#br0">29264 11029 325 0,'0'0'182'4,"0"0"9"19,0 0-5-23,0 0-69 0,0 0-8 7,0 0-19 15,137-107-11-22,-137 107 15 0,0 0 7 16,-63 4 4-16,-60 49-15 14,-56 24-10-14,-23 23-11 16,-34 6-20-16,-19 13-9 16,-23 3-3-16,6 0-9 13,9 1-13-8,6-5-6 7,27-8-2-12,21-13-2 15,28-7-2-15,25-15 1 14,32-13-4-14,31-9 3 16,17-18-2-16,24-5-1 14,18-10-1-14,11-8-14 16,12-5-9-16,11-7-26 22,0 0-49-22,0 0-63 0,0 0-40 14,11 0-65-14,3 0-367 16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29:39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406">
    <iact:property name="dataType"/>
    <iact:actionData xml:id="d0">
      <inkml:trace xmlns:inkml="http://www.w3.org/2003/InkML" xml:id="stk0" contextRef="#ctx0" brushRef="#br0">29310 15592 746 0,'0'0'154'1,"0"0"13"23,0 0-51-24,0 0-35 0,0 0-20 14,0 0-9-14,0 0-2 16,-12 129-13-16,-9-94-6 15,8 1-5-15,-4-11-6 14,7 4-4-14,-3-11-4 16,7-8-3-16,3-2-4 15,3-8-5-15,0 0 1 14,0 0-3-14,0 0-4 23,0 0-1-23,0-49 1 0,22-17 6 16,15-2 0-16,4-3 2 14,-6 10-2-14,3 13-2 16,-10 10 0-16,-7 22 2 15,-13 0 0-15,-2 16 0 15,-6 0 4-15,0 0 1 14,0 0 3-14,0 32-7 16,0 18 1-16,0 3-1 14,0-9 0-14,0-8-1 16,0-19 1-16,0-9-1 14,0-8 0-14,0 0 0 16,0 0-13-16,9 0 1 22,16 0 12-22,0 0 2 0,-8 0-2 8,-2 0 0 14,-2 0 5-22,-5 22-4 0,3 6 4 14,-7 16 1-14,-4 2 1 16,0 1-4-16,0-5-1 16,0-5-2-16,0-9 0 14,0-3-3-14,0-13-25 14,0-3-39-14,0-9-75 16,0 0-27-16,0 0-227 16,0 0-299-16</inkml:trace>
    </iact:actionData>
  </iact:action>
  <iact:action type="add" startTime="17101">
    <iact:property name="dataType"/>
    <iact:actionData xml:id="d1">
      <inkml:trace xmlns:inkml="http://www.w3.org/2003/InkML" xml:id="stk1" contextRef="#ctx0" brushRef="#br0">29869 15911 720 0,'0'0'192'20,"0"0"-50"-20,0 0-57 0,0 0-54 14,0 0-10-14,0 0-13 14,0 0-7-14,101-10-1 16,-99-17-4-16,-2-11-1 14,0 6-1-14,0 2-24 16,0 7 3-16,0 7 15 15,-2 12 1-15,-17 4 3 16,0 0 8-16,-8 4 15 14,1 35 4-14,1 16 16 16,2-2 1-16,10 12 21 14,5-17-10-14,3-2 5 15,5-11-10-15,0 0-14 16,0-10-11-16,0-6-17 23,7-7-2-23,12-3-14 0,0-1-23 14,10-8-23-14,-3 0-30 16,5 0-39-16,-20-25-157 14,-5 14-330-14</inkml:trace>
    </iact:actionData>
  </iact:action>
  <iact:action type="add" startTime="17697">
    <iact:property name="dataType"/>
    <iact:actionData xml:id="d2">
      <inkml:trace xmlns:inkml="http://www.w3.org/2003/InkML" xml:id="stk2" contextRef="#ctx0" brushRef="#br0">30463 15384 213 0,'0'0'426'1,"0"0"-275"-1,0 0 0 15,0 0-69-14,0 0-23 12,0 0-22-13,-8 162-2 17,-14-96-5-17,-1 8 5 14,4-2 1-14,0 3-2 16,2-7-8-16,3-11-7 14,1-4-9-14,7-10-10 15,4-15 0-15,2-9-3 14,-7-9-23-13,7-10-23 14,0 0-65-15,0 0-106 14,0 0-340-14</inkml:trace>
    </iact:actionData>
  </iact:action>
  <iact:action type="add" startTime="17992">
    <iact:property name="dataType"/>
    <iact:actionData xml:id="d3">
      <inkml:trace xmlns:inkml="http://www.w3.org/2003/InkML" xml:id="stk3" contextRef="#ctx0" brushRef="#br0">30570 15735 511 0,'0'0'293'13,"0"0"-152"-13,0 0 8 22,0 0-73-22,0 0 8 0,0 0-13 17,-166 0-37-17,122 0-8 8,-3 11-8 14,14-6-15-22,16 2-3 0,4-7 0 13,3 6-20-12,10-3-90 15,0-3-79-16,0 0-460 16</inkml:trace>
    </iact:actionData>
  </iact:action>
  <iact:action type="add" startTime="18363">
    <iact:property name="dataType"/>
    <iact:actionData xml:id="d4">
      <inkml:trace xmlns:inkml="http://www.w3.org/2003/InkML" xml:id="stk4" contextRef="#ctx0" brushRef="#br0">30524 16216 395 0,'0'0'179'1,"0"0"20"15,0 0-47-16,0 0-22 16,0 0-41-16,0 0-21 22,53-168-5-22,-43 149-20 0,3-9 12 8,2 10-3 14,-3-7-4-22,7 14-15 0,-2-10-10 16,6 6-8-16,3-7-11 14,-1 7-3-14,-2 5 2 16,0 10 1-16,-6-7 2 14,6 7-6-14,-4 0 0 16,-4 0 0-16,4 0-21 14,-2 17-88-14,0 2-23 16,-17-11-60-16,0 2-225 14</inkml:trace>
    </iact:actionData>
  </iact:action>
  <iact:action type="add" startTime="18664">
    <iact:property name="dataType"/>
    <iact:actionData xml:id="d5">
      <inkml:trace xmlns:inkml="http://www.w3.org/2003/InkML" xml:id="stk5" contextRef="#ctx0" brushRef="#br0">31009 15976 621 0,'0'0'279'0,"0"0"-106"15,0 0-48-15,0 0-54 16,0 0-41-16,0 0-17 19,14 154-13-19,-20-112-3 13,-13-5-41-13,0-8-97 13,15-29-171-13,4 0-381 18</inkml:trace>
    </iact:actionData>
  </iact:action>
  <iact:action type="add" startTime="18827">
    <iact:property name="dataType"/>
    <iact:actionData xml:id="d6">
      <inkml:trace xmlns:inkml="http://www.w3.org/2003/InkML" xml:id="stk6" contextRef="#ctx0" brushRef="#br0">31009 15976 235 0,'71'-225'309'1,"-60"195"-163"25,-11 8 3-26,4 4-72 0,-2 11-52 14,-2 7-21-14,0 0-4 16,0 0-33-16,0 0-134 14,0 0-137-14</inkml:trace>
    </iact:actionData>
  </iact:action>
  <iact:action type="add" startTime="19049">
    <iact:property name="dataType"/>
    <iact:actionData xml:id="d7">
      <inkml:trace xmlns:inkml="http://www.w3.org/2003/InkML" xml:id="stk7" contextRef="#ctx0" brushRef="#br0">31363 15889 582 0,'0'0'153'20,"0"0"12"-20,0 0-53 0,0 0-34 16,0 0-32-16,0 0-10 14,-21 41 24-14,-21-16-20 17,4-4-3-17,8 7-7 14,11 4 0-14,6-2-6 15,9-2 1-15,4-3-17 22,0-6-8-22,0 2 0 1,0-8-25 15,32-1-30-16,12-5-21 13,-2-7-5-13,-25 0-185 17,-6 0-446-17</inkml:trace>
    </iact:actionData>
  </iact:action>
  <iact:action type="add" startTime="19886">
    <iact:property name="dataType"/>
    <iact:actionData xml:id="d8">
      <inkml:trace xmlns:inkml="http://www.w3.org/2003/InkML" xml:id="stk8" contextRef="#ctx0" brushRef="#br0">29110 16048 751 0,'0'0'144'0,"0"0"1"10,0 0-50 11,0 0-50-21,0 0-1 0,0 0-12 16,-185 38-7-16,128-13-5 15,4 2 7-15,3 11-1 16,1-1 3-16,-6 4-15 14,5 8 1-14,3-4 0 17,3 3-1-17,4 2-7 13,0-5 1-13,6-5-1 16,3 1-6-16,8-4 4 14,-1 4-2-14,7-9 6 16,-1 4 1-16,3 2 9 14,6-1-7-14,-5 0-1 16,1-2 0-16,-4 2-5 14,-6 1-1-14,4 6-3 16,-2-8 0-16,-2-1-2 22,-5 1 2-22,5 0-2 0,6-3 1 16,2-1-2-16,7 6 3 14,-2-19 0-14,3 6-2 14,5-7 2-14,-2 1-1 16,0-3 0-16,-7 5-1 14,7-12 0-14,0-2 0 16,-1-7 0-16,5 0-1 14,0 0 2-14,0 0-2 16,0 0 1-16,0 0 0 14,0 0-2-14,0 0 0 16,0 0 0-16,0 0-1 22,0 0 2-22,0 0-3 0,0 0 4 16,-6-7 0-16,4-15 0 14,2 7-4-14,0-13 1 16,0 10-1-16,0-11 4 14,0 5 0-14,0-12-1 16,-4-13 0-16,4 4 1 14,0-4-2-14,0 8-9 16,0 8 6-16,0 13 0 14,0 8 5-14,0 6 0 17,0 6 0-17,0 0 4 13,0 0 2-13,0 0 12 16,0 25-9-16,0 16-5 22,0 8 0-22,0 8 1 0,0 1 2 8,-13 3 1 14,7-8 9-22,2-7 0 0,-1-9 6 14,-3-2-3-14,8 2 1 16,0-16-2-16,0-4 1 14,0-9-6-13,0-8 10 14,0 0-8-15,0 0-2 14,19 0-4-14,29-8-2 16,1-21 11-16,-1-5 4 14,1 3 12-14,-15 6-9 16,-5-3-6-16,-6 19-4 23,-6 1-6-23,-4-9-4 0,-3 14-5 7,-3-6 0 15,-3 9-1-22,-4-7 0 0,0 7-3 16,0 0-19-16,0 0-47 14,0-9-57-14,0 9-48 17,0 0-116-17,0 0-690 15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1T05:29:39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426">
    <iact:property name="dataType"/>
    <iact:actionData xml:id="d0">
      <inkml:trace xmlns:inkml="http://www.w3.org/2003/InkML" xml:id="stk0" contextRef="#ctx0" brushRef="#br0">16846 18455 489 0,'0'0'315'15,"0"0"-261"-15,0 0 75 13,0 0-36-13,0 0-8 16,299-87-5-15,-200 68 5 14,9-6 9-15,14 5-11 15,17 2-20-15,9 7-7 14,14-5-9-14,0 3-15 16,2 6 0-16,-6-11-6 14,-8 3 7-14,-13-5-10 16,-25 0-7-16,-15 3 1 14,-24-1 3-14,-24 8-5 16,-15 1-9-16,-24 9 2 14,-4-9 1-14,-6 9-3 16,0 0-1-16,0 0 1 22,0 0-2-22,-27 0 0 0,-68 0 0 9,-59 0-2 12,-46 9 2-21,-19 10 1 0,-13 11 4 14,15 11-1-14,7-12 0 17,16-1-6-17,8-1 2 13,9-2-4-13,15 4 1 17,29-11-1-17,22-11-2 13,28-4 2-13,31 3-2 16,22-6 1-16,20 0 1 16,10 0-1-16,0 0 3 14,0 0-2-14,59 0 0 14,67 0 1-14,60-16 3 16,24-9-3-16,7-4 0 22,-4 0 0-22,2 0-2 0,-2 4 2 16,-2 6 2-16,-9-5 3 14,-25 12 4-14,-23 2 9 16,-22 10 1-16,-14 0-17 14,-4 0-3-14,-13 0 0 16,-10 0 0-16,-24 0 0 15,-20 0 0-15,-24 0 0 16,-10 0 0-16,-13 0 0 13,0 0 0-13,0 0 0 16,-59 0 0-16,-91 0 0 14,-69-32 0-14,-49 0 0 16,-12-1 0-16,25 12 0 22,27 14 0-22,32-3 0 0,32 10 0 16,33 0 0-16,24 0 0 14,44 0 0-14,29 0 0 14,26 0 0-14,8 0 0 16,0 0 0-16,0 0 0 14,71 0 0-14,51 0 0 16,53 0 0-16,28 0 0 14,-3 0 0-14,-10 0 0 16,-26 0 0-16,-27 0 0 14,-15 0 0-14,-21 0 0 16,-12 0 0-16,-16 0 0 22,-20 0 0-22,-19 0 0 0,-19 0 0 16,-15 0 0-16,0 0 0 15,0 0 0-15,0 0 0 16,0 0 0-16,-15 0 0 13,-44 0 0-13,-13 0 0 16,-6 10-127-16,19-10-103 14,49 0-148-14,10 0-797 17</inkml:trace>
    </iact:actionData>
  </iact:action>
  <iact:action type="add" startTime="13937">
    <iact:property name="dataType"/>
    <iact:actionData xml:id="d1">
      <inkml:trace xmlns:inkml="http://www.w3.org/2003/InkML" xml:id="stk1" contextRef="#ctx0" brushRef="#br0">23092 18504 752 0,'0'0'117'17,"0"0"53"-17,0 0-42 0,0 0-17 17,0 0 2-17,0 0-3 14,234-130-31-14,-101 89 1 16,54-17-7-16,43 4-8 14,37-11-6-14,18 21-9 16,-18 6-7-16,-31 23-6 14,-27 15 0-14,-19 0-14 16,-24 0-23-16,-12 0 0 14,-44 0 0-14,-30 0 0 16,-36 0 0-16,-23 0 0 14,-13 0 0-14,-8 0 0 16,0 0 0-16,-8 15 0 15,-80-1 0-15,-62 10 0 15,-61-8 0-15,-27 5 0 22,-25-4 0-22,-5 3 0 1,-2-4 0 12,11 3 0-13,19 6 0 17,12-3 0-17,28-4 0 13,17 0 0-12,35 2 0 14,28-4 0-15,46-7 0 14,32-9 0-14,30 9 0 16,12-9 0-16,0 0 0 14,76 7 0-14,84-7 0 16,76 0 0-16,57 0 0 22,33-25 0-22,-10-11 0 0,-29-9 0 8,-55 17 0 14,-45-1 0-22,-16 13 0 0,-22-2 0 16,-18 6 0-16,-28 5 0 14,-27 7 0-14,-34 0 0 16,-21 0 0-16,-21 0 0 14,0 0 0-14,0 0 0 16,-82 0 0-16,-63 7 0 15,-68 23 0-15,-33-10 0 15,-22-5 0-15,-8 3 0 14,6-1 0-14,21-5 0 16,26 4 0-16,38-8 0 14,31 4 0-14,44 5 0 16,43-14 0-16,33-3 0 22,30 0 0-22,4 0 0 0,95 0 0 14,90 0 0-14,93-3 0 16,51-34 0-16,-19-4 0 14,-40 19 0-14,-66 3 0 16,-57 10 0-16,-39 2 0 14,-11 7 0-14,-19-8 0 16,-2 4 0-16,-17-4 0 14,-19-2-3-14,-17 3-156 16,-21-1-103-16,-2 8-69 15,0 0-541-15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4:00:14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65">
    <iact:property name="dataType"/>
    <iact:actionData xml:id="d0">
      <inkml:trace xmlns:inkml="http://www.w3.org/2003/InkML" xml:id="stk0" contextRef="#ctx0" brushRef="#br0">11601 12733 568 0,'0'0'178'519,"0"0"-38"-519,0 0-17 0,0 0-43 0,0 0-21 0,0 0 1 0,0 0 9 0,0 0 3 0,30 0-15 0,-30 0-2 0,0 0-14 0,0 0-3 0,0 0-11 0,-13 0 12 0,-33-25 15 0,-7 0-21 0,7 0-5 0,-7 1-8 0,0-1-2 0,-6-3-5 0,-4 0 13 1,0 0-10-1,-5 3 2 0,11 0-3 0,-2 0-3 0,9 10-2 0,-3-2 0 0,3 5 3 0,-7-1-1 0,8 1 3 0,-10 0-9 0,-2-4 0 0,2 3-1 0,0-3 4 0,6 2-3 0,-1-1-3 0,5 2 1 0,-10-3 0 0,4 3 0 0,-8 2-4 0,4-2 4 0,-2 5-2 0,2 0 0 0,2 8 1 0,-2-3 3 0,0 3-1 0,0 0-1 0,-6 0 3 0,2 0-5 0,-7 0 1 1,5 0-1-1,6 0 0 0,-7 0 0 0,7 0 0 0,7 0-2 0,-7 0 2 0,-2 0 1 0,2 0-1 0,-5 0 0 0,5 0 0 0,0 0 0 0,0 0-1 0,3 0 0 0,-3 7 1 0,6-3-1 0,-6 1 0 0,0 3 0 0,0-4 0 0,6 4 1 0,-2 3 1 5,1 2 0 518,-1-1 0-523,0 1 0 0,0-1-3 0,-2 1 0 0,13-1 0 0,0-4 0 0,0-1 0 0,1 2 0 0,-1-1 0 0,2 0 0 0,-4 5 0 0,10-5 0 0,-4 5 0 0,0-1 0 0,-2-1 0 0,6 3 0 0,-4-3 0 0,-2 6 0 0,6-6 0 0,-11 10 0 0,7-5 0 0,5 5 0 0,-8 0 0 0,12-4 0 0,3-5 0 0,7-2 0 1,2-1 0-1,-2 0 0 0,0 3 0 0,2 5 0 0,-2-2 0 0,-6 6 0 0,4-4 0 0,2-2 0 0,2-5 0 0,8-2 0 0,9-8 0 0,-4 0 0 0,6 0 0 0,0 0 0 0,0 0 0 0,0 0 0 0,0 0 0 0,0 0 0 0,0 0 0 0,0 0 0 0,0 0 0 0,0 0 0 0,0 0 0 0,0 0 0 0,0 0 0 0,0 0 0 0,0 0 0 0,0 0 0 0,0 0-7 0,0 0 6 0,0 0 0 0,0 0 1 0,0 0-2 0,0 0 3 0,0 0-2 0,0-37-4 0,0-16 5 1,19-9 0-1,8-12 0 0,5 2 1 0,-1 1-2 0,1 7 0 0,-5 15 1 0,-4 11 1 531,-4 10-1-531,-6 12 1 0,-5 7 0 0,-5 5-1 0,-3 4 0 0,0 0 2 0,0 0-2 0,0 0 0 0,0 0 1 0,0 0 1 0,0 0 0 0,0 0 2 0,0 0-4 0,0 19 3 0,-11 35-3 0,-29 17 0 0,-6 4 0 0,-3 15 0 1,7-2 0-1,-4-7 0 0,10-3 0 0,4-17 0 0,5-13 0 0,14-17 0 0,5-21 0 0,8-5 0 0,0-5 0 0,0 0 0 0,0 0 0 0,0 0 0 0,23 0 0 0,34-15 0 0,17-10 0 0,-1 3 0 0,10 1 0 0,9 6 0 0,-5 2 0 0,-3 5 0 0,-8 0 0 0,-9 1 0 0,-12 1 0 0,-11-2 0 0,-12 4 0 0,-13 1 0 0,-11 3 0 0,-4-4 0 0,-4 4 0 0,0 0 0 0,0 0 0 0,0 0 0 0,0 0-133 0,0 7-107 0,0 15-253 0</inkml:trace>
    </iact:actionData>
  </iact:action>
  <iact:action type="add" startTime="12924">
    <iact:property name="dataType"/>
    <iact:actionData xml:id="d1">
      <inkml:trace xmlns:inkml="http://www.w3.org/2003/InkML" xml:id="stk1" contextRef="#ctx0" brushRef="#br0">2390 16094 657 0,'0'0'225'1,"0"0"-97"-1,0 0 14 0,0 0-30 0,0 0-25 0,0 0-4 0,0 0-16 529,0 0-20-529,26 0-2 0,-22 0-3 0,9 0-13 0,3-18-7 0,8-17 7 0,5-5-6 0,7-3-4 0,12-1 4 0,-3 12 4 0,1-1-6 0,0 5 8 0,-6 6-6 0,0 6-1 0,3-3 1 0,-1 1 1 0,10 7-5 0,1-3-8 1,6 4-1-1,-2-12-2 0,-2 10-2 0,-7 9 1 0,3-7-3 0,-5-2 6 0,-2 9 0 0,5-1-2 0,8-2-3 0,-7 4-5 0,9-3 0 0,5 5 0 0,-1 0 0 0,4-4 0 0,-4 4 0 0,-4-11 0 0,9 3 0 0,-5-2 0 0,7 3 0 0,1-1 0 0,-7-2 0 0,1 7 0 0,-8-1 0 0,0 4 0 0,2 0 0 0,-5 0 0 0,-1-3 0 0,8 3 0 0,-2-5 0 0,0 5 0 0,0 0 0 0,-4 0 0 0,0 0 0 0,4 0 0 0,-4 0 0 0,8 0 0 0,0 0 0 0,0 0 0 0,0 0 0 0,7 0 0 1,2 0 0-1,6 0 0 0,-3 0 0 0,1 0 0 0,4 8 0 0,0 9 0 0,3-5 0 0,7 1 0 0,-3-1 0 0,-1-5 0 0,0 4 0 0,11 2 0 0,-2 9 0 6,0-10 0 542,-4 4 0-548,-9 0 0 0,-6 5 0 0,-3-4 0 0,-7-2 0 0,-1-3 0 0,5 4 0 0,-3 2 0 0,1-2 0 0,5 5 0 0,-5-1 0 0,1-8 0 0,-6 13 0 0,-10-13 0 0,4 4 0 0,-17 0 0 0,-4-7 0 0,-9 3 0 0,-1-5 0 0,-1 5 0 0,-6-6 0 0,-7 1 0 0,-3-4 0 0,4 3 0 0,-7-6 0 0,-2 3 0 0,-4-3 0 0,0 0 0 0,0 0 0 0,0 0 0 0,0 0 0 0,0 0 0 0,0 0 0 0,0 9 0 0,0-9 0 0,0 0 0 0,0 4 0 1,0 8 0-1,-4 16 0 0,-36 0 0 0,-15 1 0 0,0-4 0 0,-12-8 0 0,-11-5 0 0,-9-5 0 0,-5-3 0 0,-1-4 0 0,-2 6 0 0,7 2 0 0,-5 3 0 0,19 1 0 0,3 1 0 0,9-4 0 0,12 3 0 0,14-12 0 0,13 7 0 0,12-7 0 0,7 0 0 0,4 0 0 0,0 0 0 0,0 0 0 0,0 0 0 0,0 0 0 0,0 0 0 0,0 0 0 0,15 0 0 0,50 0 0 0,15 0 0 0,17 0 0 0,6 0 0 0,-1 0 0 0,-10 0 0 0,5-7 0 534,-15-5 0-534,1 12 0 0,-12-6 0 1,-14 6 0-1,-4 0 0 0,-13 0 0 0,-2 0 0 0,-11 0 0 0,-6 0 0 0,-6 0 0 0,-11 0 0 0,-4 0 0 0,0 0 0 0,0 0 0 0,0 0 0 0,0 0 0 0,0 0 0 0,0 0 0 0,0 0 0 0,0 0 0 0,0 0 0 0,0-3 0 0,0-26 0 0,0-20 0 0,-36-17 0 0,-14-15 0 0,-3 16 0 0,13 3 0 0,6 18 0 0,3 3 0 0,3 7 0 0,5 6 0 0,8 9 0 0,-1 3 0 0,-1-2 0 1,6-1 0 0,-4-6 0-1,1 4 0 0,-5-8 0 0,8 14 0 0,-4-14 0 0,7 5 0 0,-5 2 0 0,-3-6 0 0,9 12 0 0,-5-9 0 0,5 1 0 0,-1 3 0 0,2 0 0 0,-3 6 0 0,5 3 0 0,-2 2 0 0,3 3 0 0,-5-1 0 0,8 5 0 0,0 3 0 0,-8 0 0 0,8 0 0 0,0 0 0 0,0 0 0 0,0-6 0 0,0 6 0 1,0 0 0-1,0 0 0 0,0 0 0 0,0 0 0 0,0 0 0 0,0 0 0 0,0 0 0 0,16 0 0 0,27 0-162 0,18 14-91 532,-42-11-103-532,8 14-704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4:02:27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99">
    <iact:property name="dataType"/>
    <iact:actionData xml:id="d0">
      <inkml:trace xmlns:inkml="http://www.w3.org/2003/InkML" xml:id="stk0" contextRef="#ctx0" brushRef="#br0">536 4076 730 0,'0'0'217'0,"0"0"-83"0,0 0-17 0,0 0-21 0,0 0-18 0,0 0-4 0,0 0-14 0,0 0-4 0,181 0 20 0,-117 0-8 0,16 0-15 0,14 0 0 0,16 0-4 0,21 0-9 0,6 0-6 0,6 0-6 0,2 3 0 0,3 7-8 0,-13-2 2 1,-11-8-8-1,-23 0-14 0,2 0 0 0,-20 0 0 0,-8-8 0 0,-7-9 0 0,-13 5 0 0,-13 0 0 0,-11 3 0 0,-7 5 0 0,-16 4 0 0,-6 0 0 0,-2 0 0 0,0 0 0 0,0 0 0 0,0 0 0 0,0 0 0 0,0 0 0 0,0 0 0 0,-25 0 0 0,-49 29 0 0,-31 4 0 0,-3-8 0 0,-22-6 0 0,-18-6 0 0,-4 0 0 5,-16-5 0 642,8-4 0-647,2-1 0 0,12 2 0 0,13-2 0 0,15 5 0 0,15 1 0 0,15-1 0 0,22-8 0 0,16 0 0 0,20 0 0 0,18 0 0 0,5 0 0 0,7 0 0 0,0 0 0 0,0 0 0 0,0 0 0 0,0 0 0 0,17 0 0 0,55 0 0 0,29 0 0 0,21 0 0 0,9 4 0 0,10-1 0 1,-4-3 0-1,-2 0 0 0,-9 0 0 0,-3 0 0 0,-22 0 0 0,-13 0 0 0,-25 0 0 0,-18 0 0 0,-22 0 0 0,-17 0 0 0,0 0 0 0,-6 0 0 0,0 0 0 0,0 0 0 0,-27 29 0 0,-57 5 0 0,-45-3 0 0,-27-3 0 0,-10-10 0 0,4-5 0 0,10-7 0 0,25 0 0 0,18-6 0 0,27 0 0 0,29 0 0 0,21 0 0 0,16 0 0 0,13 0 0 0,3 0 0 0,0 0 0 0,0 0 0 0,0 0 0 0,0 0 0 0,45 19-10 0,14 19-180 0,-26-23-100 0,-12 10-171 1</inkml:trace>
    </iact:actionData>
  </iact:action>
  <iact:action type="add" startTime="10777">
    <iact:property name="dataType"/>
    <iact:actionData xml:id="d1">
      <inkml:trace xmlns:inkml="http://www.w3.org/2003/InkML" xml:id="stk1" contextRef="#ctx0" brushRef="#br0">21556 1073 869 0,'0'0'133'0,"0"0"3"0,0 0-27 0,0 0-43 0,0 0-2 0,0 0-6 0,0 0-5 0,0 0 0 0,23-28 4 0,-51 19 23 0,-26 6-4 0,-1 3-21 0,-8 0-11 0,-5 0-10 0,-3 0-10 0,1 12-1 0,-8 16 1 1,6 1-7-1,-1 4-5 0,-1-1 2 0,11 8-3 0,0 1 1 0,1 9-2 0,1 8 3 0,-2 3-13 0,2 7 0 0,2 12 0 0,6 5 0 0,9 5 0 0,-7 0 0 0,11 7 0 0,3-3 0 0,-1-1 0 0,8-2 0 0,-4-1 0 0,11-5 0 0,4 5 0 0,13 1 0 0,6-5 0 0,0 2 0 0,0 3 0 0,0-1 0 0,19 4 0 0,17-1 0 0,4 1 0 0,2-4 0 0,-2 1 0 0,6-1 0 0,-6-10 0 0,7 2 0 0,-7-13 0 0,2-2 0 0,-2-10 0 0,-4-13 0 0,6-15 0 0,-6-5 0 0,8-12 0 0,9 1 0 1,25-1 0-1,8-8 0 0,13 2 0 0,0-3 0 0,-10 2 0 668,-1-5 0-668,-14 3 0 0,-3-3 0 0,-3 0 0 0,-3 0 0 0,-2 0 0 0,5 0 0 0,-5-24 0 0,-4-5 0 0,4-4 0 0,-4-3 0 0,0 0 0 0,-4 1 0 0,-11-1 0 0,3 4 0 0,-7-5 0 0,-4-1 0 0,1-2 0 0,-5-4 0 0,-2-9 0 0,-1-5 0 0,-2-9 0 0,-8-5 0 0,-2-11 0 0,-4-6 0 0,-3-4 0 0,-5-6 0 0,-3 2 0 0,-2-2 0 1,0-2 0-1,0-2 0 0,0-2 0 0,0-2 0 0,0-1 0 0,0 11 0 0,-11 0 0 0,-14 7 0 0,2 0 0 0,-2 5 0 0,-9-2 0 0,9 6 0 0,-3 4 0 0,-6 7 0 0,5 8 0 0,-3 5 0 0,1-1 0 0,-1 9 0 0,-6 5 0 0,-4 2 0 0,0 10 0 0,-5 9 0 0,7 1 0 0,-6 6 0 0,6 7 0 0,4 2 0 0,3 1 0 1,7 3 0-1,-1-5 0 0,8 8 0 0,8 0 0 0,9 0-70 0,-8 0-52 0,3 0-45 0,7 0-73 0,0 17-216 0</inkml:trace>
    </iact:actionData>
  </iact:action>
  <iact:action type="add" startTime="23319">
    <iact:property name="dataType"/>
    <iact:actionData xml:id="d2">
      <inkml:trace xmlns:inkml="http://www.w3.org/2003/InkML" xml:id="stk2" contextRef="#ctx0" brushRef="#br0">6245 8017 546 0,'0'0'172'1,"0"0"5"-1,0 0-6 0,0 0-62 0,0 0-21 0,0 0 0 0,0 0-8 0,0 0-18 0,0 0-17 0,0 0-2 0,56-36-5 0,-56 28 3 0,0 8-6 0,0 0-4 0,0-9-2 0,-18 5 18 0,-31 2 2 0,3 2-28 0,-7 0 8 0,-6 0-7 0,-11 0-5 0,-1 2-3 0,-9 23-2 0,4 0-3 0,-13 7-2 0,5 2-2 0,-7 3 0 0,3 0-1 0,2 8 4 1,12-2-1 660,0 7 0-660,7 2 3-1,3 2-2 0,5 2 3 0,9 6-11 0,-1-5 0 0,7 8 0 0,0-2 0 0,10 2 0 0,-2 4 0 0,3-1 0 0,9-3 0 0,3 3 0 0,-2-4 0 0,8 5 0 0,-4-2 0 0,13 9 0 0,-9 3 0 0,7-3 0 0,4 2 0 0,-1-3 0 0,5-6 0 0,0-8 0 0,0 0 0 0,0-8 0 0,9-3 0 0,16-7 0 0,-2-6 0 1,7-3 0-1,6 3 0 0,6-5 0 0,-2-3 0 0,10 0 0 0,-3-6 0 0,5 2 0 0,7 1 0 0,-6-3 0 0,10-1 0 0,3-2 0 1,-1-5 0-1,2 3 0 0,-1-3 0 0,5-8 0 0,-7 11 0 0,-10-1 0 0,-1-2 0 0,-2 7 0 0,-1-6 0 0,1 3 0 0,-7-7 0 0,2 6 0 0,-1-8 0 0,-1 0 0 0,9-7 0 0,-3-3 0 0,9 0 0 0,2 0 0 0,0 0 0 0,-2 0 0 0,-6 0 0 0,0 0 0 0,-5-16 0 0,-4 4 0 0,-6-1 0 0,-6 1 0 0,0 8 0 0,-3-11 0 0,5 2 0 0,-5-12 0 0,9-2 0 0,0-7 0 0,-2-2 0 0,-6-1 0 1,-7 1 0-1,-2 1 0 0,4 3 0 0,-8 0 0 0,0-8 0 0,4 1 0 0,-6-5 0 0,1-9 0 0,-3-4 0 0,2-12 0 0,-7-5 0 0,3-3 0 0,-5-1 0 0,5-1 0 0,-11 4 0 0,0 0 0 6,0 6 0 651,0 4 0-657,0-2 0 0,0 3 0 0,0 2 0 0,0-3 0 0,0 8 0 0,0 4 0 0,0-9 0 0,0 1 0 0,0 0 0 0,0-4 0 0,-17 2 0 0,-6 2 0 0,-1 10 0 0,1-2 0 0,-6-2 0 0,8 11 0 0,-5-1 0 0,-1 3 0 0,-2 11 0 0,3 2 0 0,-1 8 0 0,-5 8 0 0,-1 6 0 0,-12 2 0 0,-10 2 0 1,-4 3 0-1,-10 0 0 0,6 0 0 0,2 0 0 0,0 0 0 0,12 0 0 0,3 0 0 1,10 0 0-1,2 0 0 0,15 0 0 1,13 0 0-1,6 0 0 0,0 0 0 0,0 0 0 0,0 0 0 0,0 0 0 0,-4 0-41 0,4 0-97 0,0 0-115 0,-7 0-161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3T03:41:07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4">
    <iact:property name="dataType"/>
    <iact:actionData xml:id="d0">
      <inkml:trace xmlns:inkml="http://www.w3.org/2003/InkML" xml:id="stk0" contextRef="#ctx0" brushRef="#br0">483 4162 419 0,'0'0'360'0,"0"0"-237"0,0 0-1 0,0 0-5 0,0 0-36 142,0 0-11-142,0 0 10 0,0 0 3 0,0 0 2 0,5-5-9 0,41 5-6 0,30 0-19 0,29-3-16 0,24-1-8 0,18-8 6 0,3-1-6 0,10-4-4 0,2-2-4 0,-8 2-3 0,-9 5 4 0,-16 3-3 0,-15 6 4 0,-19 3-5 0,-17-4 1 9,-21 4-12 134,-20 0 6-143,-15 0-6 0,-16 0 0 0,-2 0 2 0,-4 0-1 0,0 0-6 0,0 0 0 0,0 0 0 0,0 0 0 0,0 0 0 0,-10 0 0 0,-73 0 0 0,-45 0 0 0,-64 13 0 0,-8-6 0 0,-15-7 0 0,17 0 0 0,10 0 0 0,24 0 0 4,25 0 0 139,17 0 0-143,27 0 0 0,25 0 0 1,24 4 0-1,23-4 0 0,16 0 0 0,7 0 0 0,0 0 0 0,0 0 0 0,0 0 0 0,28 0 0 0,67 0 0 0,31 0 0 0,19 11 0 0,-3 7 0 0,-16-7 0 0,-12 10 0 0,4-9 0 0,0 1 0 148,4-5 0-148,0-3 0 0,-16-3 0 0,-14-2 0 0,-33 0 0 0,-23 0 0 0,-19 0 0 0,-11 0 0 0,-6 6 0 0,0-6 0 0,0 4 0 0,0 7 0 0,-73 2 0 0,-54 6 0 0,-48 3 0 0,-14-9 0 0,7-7 0 0,14 0 0 0,12-3 0 150,29 1 0-150,24 0 0 0,32-4 0 0,22 0 0 0,30 0 0 0,17 0 0 0,2 0 0 0,0 0 0 0,0 0 0 0,59 0 0 0,59 0 0 0,51-8 0 0,27-7 0 0,-3 2 0 0,-9 1 0 0,-37 2 0 0,-18 7 0 0,-24-4 0 0,-27 2 0 0,-25 1 0 3,-22 4 0 147,-12 0 0-149,-14 0 0-1,-5 0 0 0,0 0 0 0,0 0 0 0,-5 0 0 0,-85 0 0 0,-53 12 0 0,-43 7 0 0,-4-6 0 0,5 0 0 0,21-4 0 0,22-2 0 0,29 2 0 0,37-6 0 0,27-3 0 0,32 0 0 0,17 0 0 0,0 0 0 0,0 0 0 147,70 0 0-147,56 0 0 0,58 0 0 0,5 0 0 0,-7 0 0 0,-22 0 0 0,-42 0 0 0,-36 0 0 0,-34 0 0 0,-22 0 0 0,-20 0 0 0,-6 0 0 1,0 0 0-1,0 0 0 0,-48 0 0 0,-66 0 0 0,-38 0 0 0,-14-12 0 0,20 5 0 0,24 1 0 149,31 3 0-149,24 3 0 0,33-3 0 0,17 3 0 0,5 0-18 0,12-6-106 0,0 6-82 0,0 0-117 0,19 0-666 0</inkml:trace>
    </iact:actionData>
  </iact:action>
  <iact:action type="add" startTime="8116">
    <iact:property name="dataType"/>
    <iact:actionData xml:id="d1">
      <inkml:trace xmlns:inkml="http://www.w3.org/2003/InkML" xml:id="stk1" contextRef="#ctx0" brushRef="#br0">6706 8002 531 0,'0'0'324'0,"0"0"-141"0,0 0-4 0,0 0-17 117,0 0-26-117,0 0-29 0,0 0-17 0,59-21-16 0,-59 21-13 1,0-4-9-1,0 4-8 0,4 0-3 0,-4 0 0 0,0 0-19 0,4 0-22 0,1 0 0 0,-5 0 0 0,0 0 0 0,0 0 0 0,0 0 0 165,6 0 0-165,-6 0 0 0,0 0 0 1,-6 0 0-1,-62 0 0 0,-22 0 0 0,-24 18 0 0,0 4 0 0,-8 3 0 0,4 0 0 0,4 0 0 0,7 0 0 0,-9-7 0 0,8 0 0 0,-1 1 0 0,-3 4 0 0,9-8 0 0,2 6 0 0,8-5 0 0,11 0 0 0,10 0 0 0,11 2 0 157,19-8 0-157,19-2 0 0,4-4 0 0,10-4 0 0,-1 0 0 0,5 0 0 0,1 0 0 0,4 0 0 0,-4 6 0 0,4-6 0 1,-6 0 0-1,6 0 0 0,0 0 0 0,0 0 0 0,0 0 0 0,0 0 0 0,0 0 0 0,0 0 0 0,0 0 0 0,0 0 0 0,0 0 0 167,0 0 0-167,0 0 0 0,0 28 0 0,0 16 0 0,0 14 0 0,0 6 0 0,6-5 0 0,2-3 0 0,-1 7 0 0,5 2 0 0,-5-3 0 0,3 3 0 0,1-1 0 0,-9 10 0 0,8 0 0 0,-5 4 0 0,5 7 0 0,-6 13 0 0,5 3 0 0,-1 2 0 1,5-9 0-1,-3-1 0 2,-1 1 0 163,-5 2 0-165,2-3 0 0,-1 8 0 0,-1 2 0 0,-2-9 0 0,2-11 0 0,5-14 0 0,-5-20 0 0,-4-17 0 0,0-7 0 0,0-18 0 0,0 1 0 0,0-8 0 0,0 0 0 0,0 0 0 0,0 25 0 0,0 7 0 0,0 11 0 0,0 10 0 0,0-21 0 1,0-13 0-1,0-1 0 163,0-15 0-162,0-3 0-1,0 0 0 0,0 0 0 0,0 0 0 0,4 0 0 0,-4 0 0 0,0 0 0 0,0 0 0 0,0 0 0 0,2 0 0 0,-2 0 0 0,25 0 0 0,20 0 0 0,20 0 0 0,15 0 0 0,2 0 0 0,5-3 0 0,-3 3 0 0,2-4 0 0,3 4 0 0,-3 0 0 174,1 0 0-174,-5 0 0 0,0 0 0 0,-6 0 0 0,2 0 0 0,-4 0 0 0,1 0 0 0,-3 0 0 0,-2 0 0 0,-3 0 0 0,-6 0 0 0,0 0 0 0,-10 0 0 0,-1 0 0 0,-7 0 0 0,5 0 0 0,-8 0 0 0,-8 0 0 0,-1 0 0 0,-3 0 0 0,-9 0 0 0,0 0 0 0,-11 0 0 157,-6 0 0-157,4 0 0 0,-6 0 0 0,5 0 0 0,-5 0 0 0,0 0 0 0,0 0 0 0,0 0 0 0,0 0 0 0,0 0 0 0,0 0 0 0,0 0 0 0,0 0 0 0,0 0 0 0,0 0 0 0,0 0 0 1,0 0 0-1,0 0 0 0,0 0 0 0,0 0 0 0,0 0 0 166,0 0 0-166,0-18 0 0,0-29 0 0,0-28 0 0,0-15 0 0,0 0 0 0,0 5 0 0,0-5 0 0,-11 5 0 0,9 5 0 0,-2 1 0 0,4-7 0 0,-4-4 0 0,4-4 0 0,0-5 0 0,0-14 0 0,-7-7 0 0,7-10 0 0,-8 8 0 0,4 4 0 0,-1 11 0 0,-5 9 0 164,1 7 0-164,5-3 0 0,-8 4 0 0,-1 6 0 0,7 6 0 0,-3 0 0 0,-1-1 0 0,5 2 0 0,1-1 0 0,4 13 0 0,0 17 0 0,0 18 0 0,0 23 0 0,0 7 0 0,0 0 0 0,0 0 0 0,0 0 0 0,0 0 0 0,0 0 0 0,0 0 0 0,0 0 0 0,0 0 0 164,0 0 0-164,0 0 0 0,0 0 0 0,-6 0 0 0,0 0 0 0,-5 7-31 0,5 14-176 0,6 20-252 0</inkml:trace>
    </iact:actionData>
  </iact:action>
  <iact:action type="add" startTime="18263">
    <iact:property name="dataType"/>
    <iact:actionData xml:id="d2">
      <inkml:trace xmlns:inkml="http://www.w3.org/2003/InkML" xml:id="stk2" contextRef="#ctx0" brushRef="#br0">21948 1098 349 0,'0'0'699'1,"0"0"-557"-1,0 0 45 0,0 0-35 0,0 0-54 0,0 0-12 0,0 0-15 0,0 0-9 0,0 0-8 0,44-9-4 0,-44 9-12 0,0 0 0 0,0 0-17 0,0 0-21 0,0 0 0 0,0 0 0 0,0 0 0 0,-44 0 0 0,-15 0 0 0,0 0 0 0,-7 0 0 0,3 0 0 1,-4 0 0-1,-3 0 0 189,-2 0 0-189,1 6 0 0,-3-3 0 0,-4 5 0 0,6-3 0 0,5-3 0 0,2 4 0 0,6-6 0 0,4 0 0 0,6 0 0 0,3 0 0 0,0 4 0 0,4 0 0 0,2 4 0 0,-3-1 0 0,3 2 0 0,-2 3 0 0,-4 5 0 0,6-5 0 1,4-3 0-1,13-3 0 0,4 0 0 0,2-2 0 0,15-1 0 0,-7-3 0 193,5 0 0-193,-2 0 0 0,6 0 0 0,-2 0 0 0,2 4 0 0,0-4 0 0,0 0 0 0,0 0 0 0,0 0 0 0,0 0 0 0,0 0 0 0,0 0 0 0,0 0 0 0,0 0 0 0,0 0 0 0,0 0 0 0,0 17 0 0,0 20 0 0,0 13 0 0,0 14 0 0,0 1 0 0,2-2 0 0,4-8 0 0,-2 8 0 0,-4-7 0 0,0-6 0 6,0-1 0 185,0-1 0-191,0 5 0 0,5 5 0 0,-5 2 0 0,4 2 0 0,-2 3 0 0,11 6 0 0,-7-2 0 0,5 1 0 0,-5 3 0 0,0-9 0 0,5 1 0 0,-7 0 0 0,6 2 0 0,-5-2 0 0,-1-7 0 0,-2-1 0 0,2-8 0 0,3-5 0 0,-1-3 0 0,-6 0 0 0,0-4 0 0,0 3 0 0,0 6 0 0,0 4 0 197,0-3 0-197,0 0 0 0,0-2 0 0,0-5 0 0,0-3 0 0,0-2 0 0,0-10 0 0,0-4 0 0,0-12 0 0,0-5 0 0,0 12 0 0,0 12 0 0,0 5 0 0,0 11 0 0,0-6 0 0,0-5 0 0,0-4 0 0,0-13 0 0,0-8 0 1,0-4 0-1,0-4 0 0,0 0 0 0,0 0 0 0,0 0 0 0,0 0 0 0,0 0 0 1,0 0 0 181,0 0 0-182,0 0 0 0,0 0 0 0,0 0 0 0,0 0 0 0,0 0 0 0,0 0 0 0,0 0 0 0,0 0 0 0,0 0 0 0,0 0 0 0,0 0 0 0,0 0 0 0,0 0 0 0,0 0 0 0,0 0 0 0,0 0 0 0,0 0 0 1,0 0 0-1,0 0 0 0,0 0 0 0,0 0 0 0,0 0 0 0,0 0 0 191,0 0 0-191,17 0 0 0,19 0 0 0,10 0 0 0,7 0 0 0,-7 0 0 0,7 0 0 0,3 0 0 0,3 0 0 0,9 0 0 0,6 0 0 0,8 0 0 0,-13 0 0 0,7 0 0 1,-6 0 0 0,1 0 0-1,-3 0 0 0,-5-4 0 0,-12-2 0 0,-7 4 0 0,-2 2 0 0,-12 0 0 0,-5-6 0 0,-13 6 0 0,7 0 0 0,-2 0 0 188,-2 0 0-188,-7 0 0 0,-5 0 0 0,-3 0 0 0,0 0 0 0,0 0 0 0,0 0 0 0,4 0 0 0,13 0 0 0,-9 0 0 0,3 0 0 1,-9 0 0-1,-2 0 0 0,6 0 0 0,-6 0 0 0,0 0 0 0,0 0 0 0,0 0 0 0,0 0 0 0,0 0 0 0,0 0 0 0,0 0 0 0,0 0 0 0,0 0 0 0,0 0 0 190,0 0 0-190,0 0 0 0,0 0 0 0,0 0 0 0,0 0 0 0,0 0 0 0,0 0 0 0,0 0 0 0,17 0 0 0,17 0 0 0,10 0 0 0,-4 0 0 0,-6 0 0 0,-13 0 0 0,-13 0 0 0,-2 0 0 0,-6 0 0 0,0 0 0 0,0 0 0 0,0 0 0 0,0 0 0 0,0 0 0 1,0 0 0-1,0 0 0 0,0 0 0 192,0 0 0-192,0 0 0 1,0 0 0-1,0 0 0 0,0 0 0 0,0 0 0 0,0 0 0 0,0-3 0 0,0-41 0 0,0-19 0 0,0-6 0 0,0 4 0 0,0 0 0 0,0-10 0 0,0 7 0 0,0-1 0 0,0-1 0 0,0 2 0 0,0-12 0 0,0 2 0 0,0 2 0 0,0-2 0 0,0 1 0 0,0-1 0 0,0 0 0 0,0 0 0 195,0 1 0-195,0 8 0 0,0-1 0 0,0 8 0 0,0 6 0 0,0 3 0 0,0 0 0 0,0 0 0 0,0-5 0 0,0 5 0 0,0 9 0 0,0 2 0 0,0 6 0 0,0-2 0 0,0-6 0 1,0-5 0-1,0 1 0 0,0-7 0 0,0 5 0 0,0 11 0 0,0 3 0 0,0 14 0 0,0 9 0 0,0 11 0 0,0-4 0 0,0 6 0 191,0-3 0-191,0-13 0 0,0-4 0 0,0-1 0 0,0 5 0 0,0 3 0 0,0 8 0 0,0-2 0 0,0 4 0 0,0-3 0 0,0 6 0 0,0 0 0 0,0-8 0 0,0-9 0 0,0-2 0 0,0-2 0 0,0 9 0 0,0 8 0 0,0 4-20 0,0 0-110 1,0 0-110-1,0 9-119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09T04:02:27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373">
    <iact:property name="dataType"/>
    <iact:actionData xml:id="d0">
      <inkml:trace xmlns:inkml="http://www.w3.org/2003/InkML" xml:id="stk0" contextRef="#ctx0" brushRef="#br0">6234 14326 355 0,'0'0'204'2,"0"0"-38"-2,0 0 0 0,0 0-43 0,0 0-29 0,0 0-12 0,0 0-7 0,0 0 2 0,0 0 2 0,4-5-9 0,-4 5-17 0,4 12-17 0,-1 20-13 0,-3-2 7 0,0 5-12 0,0 0-5 0,0-2 0 0,0-1-8 0,8-7 2 0,-8-10-5 0,0-2-2 0,0-11 3 0,0-2-2 0,0 0 4 0,4 0 1 0,0 0 3 0,-1 0 10 0,3 0-11 0,4 0 7 0,-3 0-4 0,10 0-1 0,12 0-8 0,3 0 9 0,12 0-3 0,-4 0 11 0,17 0-5 0,6 0 2 1,-2 0-9-1,5 0 3 0,3 0 0 0,1 0-1 0,1 0-1 0,1 0 3 0,-3 0 4 0,-1 0-1 0,-5 0 0 0,2 0-2 0,-3 0-1 0,1 0-4 0,6 0-1 721,5 0-1-720,-2 0 1-1,-3 0 1 0,-6 0 1 0,-1 0 5 0,-1 0-2 0,-2 0-1 0,-5 0-5 0,5 6-5 0,-6-2 0 0,4-1 0 0,-4 1 0 0,-1 2 0 0,9-4 0 0,-2 4 0 0,0-2 0 0,7 3 0 0,-14 2 0 0,7-6 0 0,-4 6 0 0,0-5 0 0,4-4 0 0,0 0 0 1,4 4 0-1,3-4 0 0,-3 0 0 0,-4 0 0 0,0 0 0 0,0 0 0 0,-6 0 0 0,6 0 0 0,4 0 0 0,-4 0 0 0,-2 0 0 1,2 0 0-1,0 8 0 0,0-8 0 0,-2 3 0 0,2-3 0 0,2 6 0 0,-7-6 0 0,1 0 0 0,2 0 0 0,-11 0 0 0,7 0 0 0,-4 0 0 0,-5 0 0 0,2 0 0 0,-6 0 0 0,2 0 0 0,-10 0 0 0,0 0 0 0,-7 0 0 0,4 0 0 0,-1 0 0 0,-7 0 0 0,0 0 0 0,8 0 0 0,-5 0 0 0,3 0 0 1,-2 0 0-1,5 0 0 0,-9 0 0 0,2 0 0 0,0 0 0 0,0 0 0 0,-6 0 0 0,2 0 0 0,4 0 0 0,-6 0 0 0,2 0 0 0,0 0 0 0,-2 0 0 0,-6 0 0 0,-3 0 0 0,0 0 0 0,-3 0 0 0,-1 0 0 0,-4 0 0 0,0 0 0 0,0 0 0 0,0 0 0 0,0 0 0 0,0 0 0 0,0 0 0 0,0 0 0 0,0 0 0 0,0 0 0 0,0 0 0 0,0-28 0 0,0-15 0 0,0-10 0 0,0 5 0 0,0 2 0 0,0 2 0 0,0 12 0 1,0 7 0 737,0 17 0-738,0-1-3 0,0 9-53 0,0 0-40 0,0 0-84 0,0 0-99 0,0 0-241 0</inkml:trace>
    </iact:actionData>
  </iact:action>
  <iact:action type="add" startTime="22612">
    <iact:property name="dataType"/>
    <iact:actionData xml:id="d1">
      <inkml:trace xmlns:inkml="http://www.w3.org/2003/InkML" xml:id="stk1" contextRef="#ctx0" brushRef="#br0">14642 12572 473 0,'0'0'132'0,"0"0"25"0,0 0-4 0,0 0-48 0,0 0-8 0,0 0-38 0,0 0-3 0,-228-19-18 0,152 59-7 0,-6 22-1 0,-4 16-3 0,4 19 1 0,10 6-6 0,2 3 6 0,18 0 5 0,12 1-5 0,19-5-5 0,16-5 3 0,5-4 3 1,15 1 2-1,67 5 2 0,22-9-9 0,24-14-14 1,7-8-5-1,0-29 8 0,10-21 4 0,-6-18 3 0,-8 0-6 0,-15-37-3 0,-15-33-4 0,-12-20-1 0,-22-25-1 0,-23-22-4 0,-18-23 2 0,-26-13-3 0,0-9 0 0,-26 1 0 0,-37 13-2 0,-4 25-2 0,-3 46 0 0,3 35-50 0,3 42-43 0,5 20-55 0,40 20-68 0,11 38-256 0</inkml:trace>
    </iact:actionData>
  </iact:action>
  <iact:action type="add" startTime="23377">
    <iact:property name="dataType"/>
    <iact:actionData xml:id="d2">
      <inkml:trace xmlns:inkml="http://www.w3.org/2003/InkML" xml:id="stk2" contextRef="#ctx0" brushRef="#br0">15400 14318 674 0,'0'0'186'0,"0"0"-24"0,0 0-48 0,0 0-56 0,0 0-22 0,0 0 27 0,0 0-7 1,0 118 3-1,0-81-6 0,0-2-4 0,0-13-16 0,0-3-2 0,0-5-3 0,0-11-6 0,0-3-5 0,0 0-5 0,0 0 3 0,0 0-7 0,0 0-1 0,0 0 3 0,5 0 6 0,26 0-11 0,5 0 6 0,4 0 8 0,2 0 8 0,5 0-8 0,-1 0 0 0,0 0 1 0,11 0 5 0,-2 0-2 3,-2 0 0 721,-1 0-3-723,-3 0-3-1,6 0-6 0,4 0 0 0,0 0-4 0,4 0 0 0,6 0-3 1,-5 0 7-1,-5 0-2 0,4 0 4 0,-4 0-2 0,4 0-4 0,7 0 3 0,-7 0-5 0,4 0-1 0,-3 0-4 0,3 0 0 0,-2 0 0 1,7 0 0-1,-5 0 0 0,11 0 0 0,0 0 0 0,-4 0 0 0,0 0 0 0,2 0 0 0,-9 0 0 0,-2 0 0 0,-6 0 0 0,-2 0 0 0,-2 0 0 0,-4 0 0 0,-1 0 0 0,3 0 0 0,2 0 0 0,4 0 0 0,0 0 0 0,0-3 0 0,-2-2 0 0,2 2 0 0,6-3 0 0,-6 2 0 0,4-3 0 0,-4 2 0 0,4-2 0 0,-4 7 0 0,2 0 0 0,1 0 0 0,-1 0 0 0,-2 0 0 0,0 0 0 1,0 0 0-1,6 0 0 0,-2 0 0 0,0 0 0 0,-1 4 0 0,-1-1 0 0,0-3 0 0,-4 0 0 0,2 0 0 0,-5 0 0 0,1 0 0 0,0 0 0 0,8 0 0 0,-8 0 0 0,8 0 0 0,-4 0 0 0,-6 0 0 0,8 0 0 0,-19 0 0 0,7 0 0 0,-16 0 0 0,-3 0 0 0,2 0 0 0,-5 0 0 0,5 0 0 0,-7 0 0 0,-6 0 0 0,-4 0 0 0,-5 0 0 0,-6 0 0 0,-4 0 0 0,4 0 0 0,-4 0 0 0,0 0 0 0,0 0 0 0,0 0 0 0,0 0 0 0,0 0 0 0,0 0 0 0,0 0 0 0,0 0 0 0,0 0 0 0,0 0 0 0,0 0 0 0,0 0 0 1,0 0 0-1,0-20 0 725,0-26 0-725,0-13 0 0,0-3 0 0,0-12 0 0,-4 10 0 0,4 2 0 0,0-3 0 0,0 23 0 0,0 13 0 0,0 12 0 0,0 17 0 0,0-2 0 0,0 2 0 0,0 0-10 0,-10 0-83 0,-3 0-78 0,5 0-64 0,8 2-191 0</inkml:trace>
    </iact:actionData>
  </iact:action>
  <iact:action type="add" startTime="28516">
    <iact:property name="dataType"/>
    <iact:actionData xml:id="d3">
      <inkml:trace xmlns:inkml="http://www.w3.org/2003/InkML" xml:id="stk3" contextRef="#ctx0" brushRef="#br0">16977 17748 775 0,'0'0'190'0,"0"0"3"0,0 0-47 0,0 0-7 0,0 0-26 0,0 0-8 0,0 0-12 0,293-29-13 0,-182 22-23 0,16 7-5 0,18 0-15 1,15 0-4-1,9 0-6 0,-3 0-20 0,-1 0-7 1,-7 0 0-1,-21 0 0 0,-15 0 0 0,-17 0 0 0,-23 0 0 0,-18 0 0 0,-20 0 0 0,-21 0 0 0,-21 0 0 0,-2 0 0 0,0 0 0 0,0 0 0 0,-50 0 0 0,-66 11 0 0,-47 3 0 0,-49-3 0 0,-8-2 0 0,1-9 0 0,11 0 0 0,14 0 0 0,0 0 0 0,30 0 0 0,20 2 0 0,37 4 0 0,33 1 0 0,32-3 0 0,27-4 0 0,7 8 0 0,8-8 0 0,0 0 0 0,0 0 0 0,8 0 0 0,83 10 0 0,35-3 0 0,39 14 0 0,-1-12 0 0,0 1 0 1,-12-4 0 1,-25-2 0 737,-16-4 0-739,-16 0 0 0,-25 0 0 0,-14 0 0 0,-30 0 0 1,-12 0 0-1,-11 0 0 0,-3 0 0 0,0 0 0 0,0 0 0 0,-26 4 0 0,-73 7 0 0,-27 7 0 0,-34 1 0 1,14 9 0-1,24-3 0 0,17 3 0 0,29-10 0 0,25-14 0 0,20-1 0 0,18-3 0 0,13 0 0 0,0 0 0 0,0 0 0 0,13 0 0 0,31 0 0 0,15 0-20 0,-21 0-193 0,-38 22-128 0,0 3-241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3T04:00:10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37">
    <iact:property name="dataType"/>
    <iact:actionData xml:id="d0">
      <inkml:trace xmlns:inkml="http://www.w3.org/2003/InkML" xml:id="stk0" contextRef="#ctx0" brushRef="#br0">4156 13227 657 0,'0'0'369'6,"0"0"-261"-6,0 0 21 21,0 0-18-20,0 0-42-1,0 0-12 15,0 0 8-15,0 0-6 15,0 0-5-15,0 0 19 16,203-91-6-16,-149 72-11 13,5-3-12-13,5 1-10 17,3 2-7-17,11-2-2 21,-2-3-4-21,0-1-6 0,6 2-8 10,-4-2-7 11,0 0 0-21,0 5 0 0,-4-5 0 16,8 1 0-16,-4-1 0 14,2-3 0-14,-4 3 0 16,-9-3 0-16,3-1 0 14,-3 4 0-14,-4 4 0 16,-4 2 0-16,0-2 0 14,-6-1 0-14,10 3 0 15,5-1 0-15,-5-5 0 15,4 4 0-15,-4-4 0 16,1 6 0-16,-3-2 0 21,-2 0 0-20,-13 2 0-1,11 2 0 14,-2-4 0-14,-2 5 0 16,-1-5 0-16,-5-4 0 14,5 6 0-14,-3-6 0 16,12 1 0-16,-2 3 0 14,4-2 0-14,2-2 0 16,-1-4 0-16,7 1 0 14,-3 0 0-14,-7-3 0 16,10 4 0-16,-7 2 0 14,-1 5 0-14,0-4 0 16,4 1 0-16,7 4 0 22,-6-2 0-22,5-4 0 0,-5 3 0 8,-1 0 0 14,3 7 0-22,-11 2 0 0,0 5 0 16,-2-5 0-16,2 1 0 14,-2 5 0-14,2-6 0 16,-5 4 0-16,-9 6 0 13,-14-1 0-13,-3 4 0 17,-16 0 0-17,-1 0 0 14,-11 0 0-14,0 0 0 16,0 0 0-16,0 0 0 14,0 0 0-14,0 0 0 16,0 0 0-16,0 0 0 22,0 0 0-22,0 0 0 0,0 0 0 7,0 0 0 16,0 0 0-23,-6 0 0 0,-51 0 0 9,-34 0 0 12,-19-8 0-21,-8-9 0 0,13 3 0 14,2 4 0-14,8 1 0 16,15 6 0-16,23-3 0 14,21 2 0-14,17 1 0 16,15-6 0-16,4 9 0 14,0-3 0-14,0-1 0 16,0-2 0-16,0 3 0 14,4 3 0-14,45 0 0 16,24 0 0-16,20 0 0 22,2 0 0-22,-9 0 0 0,-6 0 0 16,-6 13 0-16,-11-1 0 14,-16-5 0-14,-22 7 0 16,-8-7 0-16,-13-3 0 14,-4-1 0-14,0 19 0 16,0 6 0-16,0 18 0 14,0 16 0-14,-21-2 0 16,-27 9 0-16,-9-4 0 14,4-2 0-14,2-11 0 16,14-14 0-16,11-19 0 14,12-10 0-14,14-9 0 16,0 0 0-16,0 0 0 18,0-9-63-18,40-39-41 14,40-13 9-14,4-2-62 20,-2 7-27-20,-8 3-52 0,-62 36-103 14,1 0-253-14</inkml:trace>
    </iact:actionData>
  </iact:action>
  <iact:action type="add" startTime="13533">
    <iact:property name="dataType"/>
    <iact:actionData xml:id="d1">
      <inkml:trace xmlns:inkml="http://www.w3.org/2003/InkML" xml:id="stk1" contextRef="#ctx0" brushRef="#br0">9475 11159 551 0,'0'0'149'16,"0"0"-37"-16,0 0-1 13,0 0-46-13,0 0 14 17,0 0 0-17,0 0-26 13,-194-25 13-13,118 25-9 16,-6 4 10-16,4 32 2 14,15 15-12-14,12 5-12 16,15-3 1-16,26 1-2 23,10 0-5-23,6-6-13 0,66 5-3 7,21-7 2 18,14-14-14-25,-2-17-6 0,-20-15-1 11,-12 0-1-11,-14 0-3 16,-8-43 0-15,-24-32-7 13,-18-26-1-14,-9-17-17 16,0 3-20-16,-59 4-18 14,-9 25-47-14,33 75-87 16,1 11-130-16</inkml:trace>
    </iact:actionData>
  </iact:action>
  <iact:action type="add" startTime="14850">
    <iact:property name="dataType"/>
    <iact:actionData xml:id="d2">
      <inkml:trace xmlns:inkml="http://www.w3.org/2003/InkML" xml:id="stk2" contextRef="#ctx0" brushRef="#br0">23583 13229 822 0,'0'0'155'6,"0"0"-8"12,0 0-20-18,0 0-39 0,0 0 2 16,0 0-15-16,0 0-26 14,189-105 8-13,-138 73 5 14,0 4 0-15,8-6-8 14,8-4-7-14,11 2-8 16,2-3-12-16,11-4-6 22,6 3-3-22,-7-1 1 0,-3 10-4 10,-5 2 2 11,-8-4-1-21,1 4-2 0,8-8-9 9,-7 3 2 12,6-1 0-21,0-2-4 0,-4-1 1 16,2-2-4-16,2 3 0 14,0 5 0-14,0-4 0 16,1 1 0-16,3 3 0 14,-10 5 0-14,10-7 0 16,-4 5 0-16,1 1 0 14,-1 3 0-14,-6 6 0 16,6 1 0-16,0-7 0 22,0 6 0-22,-8-5 0 0,2 3 0 8,-9 1 0 14,-6 4 0-22,3-2 0 0,7-10 0 14,-1 3 0-14,6-4 0 16,0-2 0-16,-3 7 0 14,-1-5 0-14,0 4 0 12,1 0 0 6,-1 1 0-18,-2-1 0 0,-7 0 0 15,2 2 0-15,-6-2 0 15,0-3 0-15,-8-5 0 16,6 8 0-16,-7 0 0 14,-16 6 0-14,-5 6 0 15,-6 1 0-15,-12 3 0 23,2 5 0-23,-9 4 0 0,-2 0 0 17,-2-3 0-17,0 3 0 13,0 0 0-13,0 0 0 16,0 0 0-16,0 0 0 14,0 0 0-14,0 0 0 16,0 0 0-16,0 0 0 14,-6 0 0-14,-47-4 0 16,-12-1 0-16,-26 2 0 14,-10-3 0-14,-11 6 0 16,7 0 0-16,-5 0 0 14,-3 0-12-14,11 0-7 16,8 0 0-16,24 0 0 22,30 0 10-22,17 0 4 0,21 0 4 8,2 0 1 14,0 0 0-22,0 0-6 0,59 0 0 14,35 0 6-14,29 14 6 16,9 6-4-16,-3-8-2 14,6-5 1-14,-17-1 0 16,-25-6-1-16,-13 3 1 13,-26 6 3-13,-18-5 1 17,-21-1 1-17,-2-3 2 14,-9 0 5-14,-4 5 1 16,0 8-2-16,0 15 4 22,0 13-9-22,-23 15-7 0,-17 13 0 8,-2-4 0 14,-3 6 0-22,9-14 0 0,13-20 0 16,4-12 0-16,15-18 0 13,4-7 0-13,0 0-19 15,0 0-30-15,0 0-37 16,0-7-73-16,34-43-18 16,18-15-55-16,-33 36-30 14,-2 1-412-14</inkml:trace>
    </iact:actionData>
  </iact:action>
  <iact:action type="add" startTime="16068">
    <iact:property name="dataType"/>
    <iact:actionData xml:id="d3">
      <inkml:trace xmlns:inkml="http://www.w3.org/2003/InkML" xml:id="stk3" contextRef="#ctx0" brushRef="#br0">28802 10514 398 0,'0'0'207'0,"0"0"-105"7,0 0 69 8,0 0-87-15,0 0-43 22,0 0 60-22,-187-28-51 1,101 69 22 15,-5 24 1-16,9 7-5 13,10 6 7-13,17 5-16 16,28-7-12-16,18-1 8 14,9-10-2-14,3 1-10 16,66-17-4-16,18-14-15 14,7-14-16-13,7-21-3 14,-6 0-5-15,-10-7 0 15,-10-51-1-15,-16-16-1 16,-19-15-2-16,-16-13 0 14,-20 8 0-14,-4 0-8 22,0 20-22-22,-51 14-27 0,-20 5-33 16,-20 23-52-16,43 32-75 8,3 0-249 21</inkml:trace>
    </iact:actionData>
  </iact:action>
  <iact:action type="add" startTime="21497">
    <iact:property name="dataType"/>
    <iact:actionData xml:id="d4">
      <inkml:trace xmlns:inkml="http://www.w3.org/2003/InkML" xml:id="stk4" contextRef="#ctx0" brushRef="#br0">17794 16503 616 0,'0'0'179'2,"0"0"11"5,0 0-57 6,0 0-69-13,0 0 7 13,0 0-10-13,0 0-2 16,0 0-3-16,-17-8-2 14,-39 8-16-14,-8 8-7 16,-7 17-9-16,-7 7 0 14,-2 1-7-14,-3 2 1 16,1 12-8-16,4-7 1 14,-2 10-1-14,6 3-3 18,5 4 11-18,2-5 0 13,3 5-1-13,14 1 0 15,-3 2-9-15,5 5 4 23,10 6-2-23,0 2 3 0,6-7-1 8,5-1-2 14,6 4 4-22,2-8 4 0,8-4 0 15,3-4 5-15,8-6-5 15,0-4 2-15,0-6-4 12,0-5 5 5,0 3 0-17,8-8-8 0,30 11-3 18,-6-19 0-18,14 5-3 13,0 1-4-13,7-3 3 16,6-3-3-16,0-2-1 14,4 4 4-14,1-6-3 16,5 3 4-16,-8-8-5 21,0 15 3-21,-2-20-3 0,-4 2 0 15,4 3-1-15,4-10 0 16,5 0 1-16,-1 0-2 14,-8 0-2-14,2 0 3 16,-2 0 1-16,-4 0 0 14,4-10 0-14,-6-2 0 16,-3 5 3-16,-3-1-3 14,-3-2 4-14,-6 3-3 16,-2 4 0-16,-5-6-1 14,1 0 2-14,-3 2-2 16,9-5 1-16,0 2 0 22,-2-8 0-22,10 0-2 0,-10-11 1 8,4 4-1 14,2-3 1-22,-12 0 0 0,4 3-1 17,-11-2 1-17,-2-2 0 13,2 4-5-13,-4-13 3 16,2 2 2-16,-2 0 2 14,0-10-2-14,-13 2-5 16,1-2 5-16,-3-2 0 129,-4-5-1-129,0 0 3 0,0-5-2 0,0 14 0 0,0-2 0 0,-11 2 0 0,-8-1 1 0,5 8-1 0,-12-16 0 0,3 3-1 0,2 6 2 0,2-2-1 0,-2 10 0 0,-6-8 0 0,3 9 0 0,-7 13-2 0,-7-3 2 7,4-3 0 13,-8-1 0-19,-4 4 3-1,1 0-6 14,3-8 7-14,2 8-2 15,2-3-2-15,5 3 1 16,-7 6-1-16,-9-2-1 14,1 8 1-14,-11 6 1 16,0 2 3-16,-5-2 1 14,8 7 1-14,7 0-4 16,9-8-1-16,0 8 0 22,2 0 0-22,-4 0 5 0,8 0-1 16,-2 0 1-16,7 0 2 14,4 0 0-14,1 0-5 16,16 0 2-16,2 0-5 14,6 0 0-14,0 0-1 16,0 0-5-16,0 0-18 14,0 0-19-14,0 0-31 16,0 0-47-16,0 36-51 14,0-11-194-14,0 4-625 17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5T23:32:29.1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1737">
    <iact:property name="dataType"/>
    <iact:actionData xml:id="d0">
      <inkml:trace xmlns:inkml="http://www.w3.org/2003/InkML" xml:id="stk0" contextRef="#ctx0" brushRef="#br0">12598 6467 812 0,'0'0'155'111,"0"0"-83"-111,0 0 54 0,0 0-54 0,0 0-10 0,0 0 19 0,0 0-1 0,0 0-9 0,55-35-9 0,-32 20-4 0,6-6-4 0,13-8-5 0,-1 4-16 0,1-3 3 0,2 1-6 0,6-2-9 0,-1-5-1 0,12-3-3 0,0 2 1 0,2-8-4 0,9 8 6 17,-2-6-8-17,1 5 4 13,1-2-2-13,2 6 3 16,-1-2-4-16,5 3-6 15,5 2-2-15,-1-1-5 16,-2 2 0-16,6 0 0 13,-10-1 0-13,-4 4 0 16,-3 4 0-15,-6 2 0 12,3-2 0-13,-3-4 0 16,2 9 0-16,5-4 0 23,-5-1 0-23,11 2 0 0,0-2 0 13,0 5 0-13,4 0 0 16,-4-2 0-16,2 6 0 14,-7-1 0-14,7 1 0 16,0 5 0-16,-8-2 0 14,10 2 0-14,-4-2 0 16,6 2 0-16,0-1 0 14,0-2 0-14,0 3 0 17,5 3 0-17,3 0 0 13,1-5 0-13,-2 5 0 16,7-4 0-16,-11 1 0 22,7-3 0-22,-5 7 0 0,-1-1 0 17,-1 4 0-17,-3 0 0 13,0 0 0-13,6 0 0 17,3 0 0-17,-2 0 0 13,7 0 0-13,-5 0 0 17,-5 0 0-17,1 0 0 13,-5 0 0-13,0 0 0 16,-4 0 0-16,-2 0 0 14,0 0 0-14,2 0 0 16,4 0 0-16,2 4 0 14,5-1 0-14,6 7 0 16,6-3 0-16,-2 1 0 15,2-1 0-15,-2 3 0 21,-6-6 0-21,-5-4 0 0,3 7 0 16,-9 3 0-16,2 2 0 14,15 4 0-14,-10 8 0 17,10 1 0-17,2 7 0 15,-4 0 0-15,-4 5 0 15,-1 0 0-15,-3 0 0 14,4 7 0-14,-3-6 0 20,-5-1 0-20,-3 1 0 9,-6-8 0-9,-5 5 0 17,3-7 0-17,2 3 0 21,-4 3 0-21,6 3 0 0,-9-9 0 8,-12 1 0 15,2-4 0-23,-6-6 0 0,-5 2 0 15,3-6 0-15,-1-2 0 14,-8 5 0-14,1-7 0 17,-6 7 0-17,-5-3 0 13,-5-8 0-13,-3 3 0 16,-7-7 0-16,1 2 0 16,-7-2 0-16,6 1 0 15,-9-4 0-15,-3 6 0 13,-5-6 0-13,0 0 0 16,0 0 0-16,0 0 0 14,0 0 0-14,0 0 0 16,0 0 0-16,0 7 0 23,-55 1 0-23,-27-1 0 0,-30 3 0 13,-2-5 0-13,-8-5 0 16,0 0 0-16,-3 0 0 14,-1 0 0-14,-1 0 0 16,-7-18 0-16,5 11 0 14,5-5 0-14,1 2 0 16,20 2 0-16,11 8 0 14,20 0 0-14,17 0 0 16,15 0 0-15,17 0 0 13,19 0 0-13,4 0 0 14,0 0 0-15,0 0 0 21,0 0 0-21,0 0 0 0,0 0 0 16,29 0 0-16,53 0 0 15,34 0 0-15,11 0 0 16,1 8 0-16,11 14 0 13,5 3 0-13,1-5 0 16,0-5 0-16,3-3 0 14,-15-3 0-14,-11-1 0 16,-15 0 0-16,-20-5 0 14,-22 7 0-14,-16-10 0 17,-18 0 0-17,-18 3 0 13,-3-3 0-13,-10 0 0 16,0 0 0-16,0 0 0 16,0 0 0-16,0 0 0 15,0 0 0-15,0 0 0 21,0 0 0-21,0 0 0 0,0 0 0 15,0-38 0-15,-17-42 0 16,-25-14 0-16,6 1 0 14,-4 11 0-14,-6-6 0 16,-7-5 0-16,-4-1 0 13,-8 1 0-13,2-1 0 16,-2 8 0-16,-5-4 0 14,1 12 0-14,10 14 0 16,14 15 0-15,18 18 0 13,10 17 0-13,7 9 0 15,1 5 0-16,9 0 0 20,0 0 0-20,0 0 0 0,0 0 0 14,0 0 0-14,0 0 0 16,0 0 0-16,0 0 0 14,0 0 0-14,0 0 0 16,0 0 0-16,-4 0 0 16,0 0 0-16,4 5 0 15,-5 23-149-15,-1-11-153 15,2 14-180-15</inkml:trace>
    </iact:actionData>
  </iact:action>
  <iact:action type="add" startTime="15942">
    <iact:property name="dataType"/>
    <iact:actionData xml:id="d1">
      <inkml:trace xmlns:inkml="http://www.w3.org/2003/InkML" xml:id="stk1" contextRef="#ctx0" brushRef="#br0">4316 11381 815 0,'0'0'163'11,"0"0"-74"-11,0 0 35 16,0 0-38-16,0 0-20 15,0 0 30-15,0 0-27 22,142-47-10-22,-107 32 7 0,12-11-7 17,8 2-9-17,4 1-6 13,8-7 4-13,11 2-14 17,-4 3-5-17,8-7-6 13,0 3 1-13,0-4-4 17,0 1-4-17,7 4-1 15,-15-5-2-15,8 4 6 14,-2-8-9-14,-4 9 0 15,2-4-10-15,4 1 0 16,0 0 0-16,5-7 0 13,-1 5 0-13,5-2 0 17,-11 2 0-17,2 4 0 22,-6-3 0-22,-7 4 0 0,1-2 0 16,-7 2 0-16,-2 3 0 14,9-4 0-14,-1 5 0 13,1-5 0-13,8 4 0 16,-5-2 0-16,-1-1 0 15,-2-1 0-15,6-2 0 15,1 1 0-15,1 1 0 14,5-9 0-14,-8 6 0 17,-3 3 0-17,2-3 0 14,-2 0 0-14,-3 2 0 16,3 2 0-16,6 3 0 21,4-4 0-21,2 1 0 0,-2 0 0 9,-2 4 0 12,-8-1 0-21,-15 5 0 0,0-1 0 17,-17 5 0-17,-9 3 0 13,-12 1 0-13,-10 6 0 16,-5 3 0-16,-4 0 0 14,0 3 0-14,0 0 0 16,0 0 0-16,0 0 0 14,0 0 0-14,-21 0 0 23,-42 0 0-23,-30 6 0 1,-2 12 0 7,-4-5 0 7,-2-6 0-15,6 2 0 13,0-2 0-13,9-1 0 16,12 2 0-16,17-5 0 22,17-3 0-22,17 0 0 0,17 0 0 14,2 0 0-13,4 0 0 14,0 0 0-15,0 0 0 19,0 0 0-19,8 0 0 13,43 0 0-13,6 0 0 15,20 0 0-15,6-8 0 14,-1-1 0-14,2-2 0 13,-2 3 0-13,-8 4 0 16,-9-2 0-16,-18 6 0 16,-3 0 0-16,-12 0 0 14,-7 0 0-14,-10 0 0 22,-1 13 0-22,-9 20 0 0,-5 21 0 16,0 22 0-16,0 10 0 14,-43 0 0-14,-1-13 0 16,2-20 0-16,15-7 0 14,4-21 0-14,14-14 0 17,5-2 0-17,4-9 0 13,0 0 0-13,0 0 0 20,0 0-37-20,0-28-91 13,0-29-30-13,10 23-109 13,7 9-98-13</inkml:trace>
    </iact:actionData>
  </iact:action>
  <iact:action type="add" startTime="17116">
    <iact:property name="dataType"/>
    <iact:actionData xml:id="d2">
      <inkml:trace xmlns:inkml="http://www.w3.org/2003/InkML" xml:id="stk2" contextRef="#ctx0" brushRef="#br0">9300 9064 203 0,'0'0'421'16,"0"0"-308"-16,0 0 7 13,0 0-30-13,0 0-28 17,0 0 4-17,0 0 23 14,-78-86-23-13,2 110-18 14,-4 29-1-15,6 13-5 14,1 8-4-14,16 0-1 16,17 2-5-16,21-2-1 13,15-9 0-13,4-8 0 17,0-11-1-17,52-5-11 17,16-16 5-17,14-18-12 13,6-7-5-13,-5 0-3 15,-10 0-3-14,-14-37 1 13,-17-16-2-14,-16-20 0 22,-12-8-2-22,-14-19-2 0,0 7 3 14,0 3-9-14,-27 21-26 16,-19 23-15-16,-11 23-86 14,29 23-68-14,-12 0-220 18</inkml:trace>
    </iact:actionData>
  </iact:action>
  <iact:action type="add" startTime="18115">
    <iact:property name="dataType"/>
    <iact:actionData xml:id="d3">
      <inkml:trace xmlns:inkml="http://www.w3.org/2003/InkML" xml:id="stk3" contextRef="#ctx0" brushRef="#br0">12244 11581 649 0,'0'0'396'17,"0"0"-254"-17,0 0 22 16,0 0-49-16,0 0-38 13,0 0 1-13,135-10-14 14,-74-9-6-14,0-6 6 14,13-3 2-14,8-6-12 16,0 3-9-16,0-7-6 23,5 6-6-23,-3-1-30 0,2 1-3 7,3-1 0 16,1 1 0-23,5-5 0 0,-2-4 0 15,8-6 0-15,0 0 0 14,0-6 0-14,-6-2 0 15,4 2 0-15,-8 6 0 15,-9-3 0-15,0 0 0 16,-4 10 0-16,-2-10 0 14,0 3 0-14,12 0 0 17,-1-6 0-17,1 6 0 15,-1-6 0-15,1 4 0 14,-16 7 0-14,2 6 0 14,-7 1 0-14,3 5 0 16,1-15 0-16,7-5 0 23,-2-2 0-23,0-7 0 0,-2 15 0 13,-7 3 0-13,-4 4 0 16,1 8 0-16,-5 4 0 14,-3 0 0-14,-1 3 0 15,4-3 0-15,-8-5 0 15,2 2 0-15,-3 8 0 16,-8-4 0-16,-6 8 0 13,-13 4 0-12,-6 2 0 14,-8 7 0-15,-3-2 0 15,-6 1 0-15,0 1 0 16,0-3 0-16,0 6 0 21,0 0 0-21,-25-4 0 0,-41 2 0 16,-26-3 0-16,-8 5 0 14,-5 0 0-14,2 0 0 16,-5 0 0-16,20 7 0 15,6 10 0-15,18-5 0 16,14 1 0-16,18-8 0 13,15-5 0-13,13 0 0 16,4 0 0-16,0 0 0 14,0 0 0-14,0 0 0 16,28 0 0-16,47 0 0 14,31 0 0-14,8 0 0 16,12 0 0-16,-4 0 0 14,-12 0 0-14,-11 0 0 19,-21 0 0-19,-25 0 0 19,-16-5 0-19,-15 5 0 0,-12 0 0 14,-10 0 0-14,0 0 0 16,0 0 0-16,0 0 0 15,0 0 0-15,-10 52 0 16,-39 19 0-16,-10 14 0 15,11-12 0-15,5-12 0 15,12-18 0-15,12-11 0 13,10-17 0-13,3-2 0 16,6-9 0-16,0-4 0 14,0 4 0-14,0-4-16 16,0 8-55-16,0-3-35 22,0 3-35-22,0-4-80 0,0-4-74 16,11 0-366-16</inkml:trace>
    </iact:actionData>
  </iact:action>
  <iact:action type="add" startTime="19270">
    <iact:property name="dataType"/>
    <iact:actionData xml:id="d4">
      <inkml:trace xmlns:inkml="http://www.w3.org/2003/InkML" xml:id="stk4" contextRef="#ctx0" brushRef="#br0">16937 9039 239 0,'0'0'392'14,"0"0"-302"-14,0 0 28 14,0 0-57-14,0 0 4 16,0 0-14-16,0 0 3 15,-291-28-13-15,228 63 0 16,14 11 5-16,9 4-2 22,23-2 1-22,11 10 14 0,6-2 1 15,0 2-6-15,57-4-11 15,12-7-2-15,20-9-12 16,-3-17-3-16,-8-15-5 13,-15-6-8-13,-14 0-5 16,-9-23-7-16,-17-34-1 14,-12-21-1-14,-11-20-5 16,0-13-2-16,-17 10-17 14,-30 11-4-14,-12 29-51 17,-4 29-66-17,32 32-50 13,3 0-366-13</inkml:trace>
    </iact:actionData>
  </iact:action>
  <iact:action type="add" startTime="23441">
    <iact:property name="dataType"/>
    <iact:actionData xml:id="d5">
      <inkml:trace xmlns:inkml="http://www.w3.org/2003/InkML" xml:id="stk5" contextRef="#ctx0" brushRef="#br0">30069 11474 591 0,'0'0'157'13,"0"0"26"-13,0 0-73 22,0 0-35-22,0 0-25 0,0 0 15 14,0 0-2-14,0 0 5 16,223 19 9-16,-183 2-15 16,7 11-7-16,-7 5-17 14,4 5 1-14,7-2-6 14,-1-3-7-14,5 4-6 16,4-4-1-16,4-3-7 15,-4-3 2-15,-2-3 9 17,0 1 0-17,-7 5 4 21,-1-1-5-21,-5-4-6 0,-4 3-3 7,2-8-3 15,-4 1-7-22,-6-9-1 0,2-1 2 8,6 3-2 8,-5-7 1-15,1 2-3 20,-6-5 4-21,4 7 0 0,-5-2-1 14,-6-3-3-14,2-2 0 16,-12-4 0-15,-7-1 0 12,3-3 1-13,-9 4 0 16,4-4-1-16,-4 0 1 14,0 0-1-13,0 0 1 14,0 0-2-15,2 0 1 14,-2 0 0-14,7 0 0 17,-7 0-2-17,0 0 2 13,0 0 0-13,0 0 0 20,0 0-1-20,0 0 1 14,0 0 0-14,0 0-3 19,0 0-3-19,-22 0-4 0,-26 0 4 16,-22 0 4-16,-1 0 2 14,-3-16-2-14,-8-4 0 15,-7-1 0-15,5 0-8 14,4 10-7-14,15-1 9 16,8 6 0-15,23 6 7 12,15 0 1-13,9 0 0 16,10 0 1-16,0 0 0 16,0 0 1-16,0 0-2 14,0 0 4-14,0 0 1 16,23 0 1-16,36 0-1 16,19 0-4-16,-5 0 0 20,1 10 0-20,2-2 1 0,-11-1-1 16,7 2 7-16,-5-1-3 14,-3-4 6-14,-5 0-6 17,-5-4 0-17,-1 0 2 13,-13 0-2-13,-10 0 3 17,-7 0 0-17,-13 0-3 13,-1 0-3-13,-5 0 1 16,-4 0-2-16,0 0-1 14,0 0 0-14,0 0-1 16,0 0-2-16,0 0 1 14,0-4 2-14,-34-42 3 16,-8-7-1-16,2 10-1 22,11 2 1-22,5 6-2 0,-5 5 0 10,8 1 1 10,8 4-1-19,3 0 0-1,6 4-2 13,-1 10-2-13,-1 3-41 16,4 2-42-16,-7 3-40 16,9 3-59-16,0 0-118 15,0 0-599-15</inkml:trace>
    </iact:actionData>
  </iact:action>
  <iact:action type="add" startTime="24706">
    <iact:property name="dataType"/>
    <iact:actionData xml:id="d6">
      <inkml:trace xmlns:inkml="http://www.w3.org/2003/InkML" xml:id="stk6" contextRef="#ctx0" brushRef="#br0">31382 11127 598 0,'0'0'219'0,"0"0"-82"16,0 0-5-16,0 0-70 14,0 0-7-14,0 0 7 14,0 0-11-14,-179 70 4 20,122-51-4-19,-9 6-15 13,-1 0-4-14,-5 0-3 12,-16 3-15-12,3-1 2 22,-5 2-6-22,-5 5 1 0,4-1-2 16,3 3 0-16,4 0-3 13,1-4 0-13,3-3 6 18,7 2 1-18,3-8-5 12,3 2 0-12,12 0-2 17,4-5-2-17,1-4-1 13,5 5-2-13,5-6 4 16,-6 2-1-16,6-2-3 14,-2 7 2-14,-2-7 2 16,2 7 0-16,1-3-5 19,6 3 7-19,-3-7-7 13,10 3 2-13,-3-2-2 14,10-4-1-14,-7 5 1 17,5-2 3-17,0 1-3 19,-4 1 0-19,3-6 0 0,5 3 2 15,7-7-2-15,-1-3 0 15,5 2-1-15,-7 0 2 16,-4 3-1-16,4-5 0 16,3 5-1-16,3-9 1 12,5 4 0-12,-7 1-2 16,7-2 3-15,0 4-1 20,-4-2 0-21,-1 2 0 0,-1-7 0 8,3 6 0 14,7-6 0-22,0 0-1 0,0 0 1 17,0 0 0-17,0 0 0 13,0 0 0-13,-6 7 0 16,-3-2-1-16,-5 6 1 14,-1 2 0-14,2-2 2 16,5-1-2-16,8-10 0 14,0 0-1-14,0 0 1 16,0 0 0-16,0 0-4 14,0 0 0-14,0 0 1 17,0 0 0-17,0 0 1 13,0-21 0-13,0-11 1 16,0 0 2-15,0-2-1 16,0-3 1-17,13 0-2 16,-1 1 1-15,7 8 0 0,-4 3 0 11,-2 7-1 6,-1 3 1-18,-1 8 2 0,-3-2-1 16,-4 0 0-16,3 5-2 14,-7 1 1-14,4-3 0 16,-4 6 0-16,0 0 0 14,0 0 0-14,0 0 0 16,0 0 1-16,0 0-1 14,0 0 0-14,0 0 1 16,0 0-1-16,4 0 0 17,-4 0 0-17,2 0 0 14,5 0 0-14,-1 0 1 21,0-2-1-21,-2-8 1 0,7 3 0 16,-5 3-2-16,3-10 1 14,3 4-1-13,7-2 1 15,-10-1 0-16,-5 8 0 13,2 5 0-13,-6 0 0 17,0 0 1-17,0 0 3 13,0 0-3-13,0 0-1 16,0 0 8-16,0 5 10 14,0 36-10-14,-27 7-3 16,-5 6-2-16,-1-1-3 15,1-5 4-15,-2 1-4 16,13-7 2-16,-2-9-1 21,15-14 2-21,-3-10 5 0,11-9-1 9,0 0 12 12,0 0 4-20,0 0 12-1,0 0-15 13,11 0 2-13,31 0-5 16,6 0 9-16,7 0-6 15,0 0 4-15,0 0-5 16,-1 0-3-16,-7 0 0 14,-7 0-2-14,-4 0-6 15,-7 0 0-15,1 0-7 22,-7 0 0-22,-9 0-1 0,-9 0-4 8,-1 0-20 14,-4 0-39-22,0-5-70 0,0-1-73 17,0 1-114-17,-23 5-187 14</inkml:trace>
    </iact:actionData>
  </iact:action>
  <iact:action type="add" startTime="26605">
    <iact:property name="dataType"/>
    <iact:actionData xml:id="d7">
      <inkml:trace xmlns:inkml="http://www.w3.org/2003/InkML" xml:id="stk7" contextRef="#ctx0" brushRef="#br0">27928 12650 455 0,'0'0'204'5,"0"0"-36"15,0 0-41-20,0 0-88 11,0 0 8-10,0 0-5 13,0 0-6-14,-53 0-10 22,22 12 0-22,-7 1-2 0,-4 8-4 16,-1-2-4-16,-3 10-3 14,0 0-4-14,-1 0 8 16,5-1-7-16,2 4-2 14,6-2-3-14,3 2 0 16,3 6 2-16,-3-2-2 14,3 5 3-14,1-6 3 16,0 8-1-16,6-3 2 19,4 2-6-19,0 1 4 5,4-2-1 3,7 1 3 5,6-6 3-13,0 1 0 15,0 0 5-15,0 4-1 22,0-1 0-22,19-2-6 0,8-7 3 15,-4-1-2-15,3-7-6 16,7-1-4-16,-3-6 2 13,8-4-6-13,2-3 7 16,4-9-7-16,9 0 0 14,-5 0 1-14,7 0 0 16,-6 0 1-16,10 0-1 14,-3-13 6-14,-7 1-2 16,8 0-1-16,-4-4-4 14,-3-2 2-14,1-7-2 16,1 3-1-16,5-13 0 15,-4 3 0-15,-7 3 1 16,-6 0-3-16,-2 4 3 21,-17 7 0-21,3-4 0 0,-6 3 0 16,-7-6 0-16,2-9-2 15,-3-1 1-15,-3-6 1 16,-3-8-1-16,2-4 1 14,-6-6-1-14,0 6 1 15,0 9 0-15,0 12 0 14,0 11 0-14,0 9-1 16,0-3 0-16,-10-8-4 14,-41 4 5-13,-12-2 12 14,-5 2-6-15,1 2-5 15,8-3 0-15,4 7 0 15,13 1 0-14,8-1-1 20,19 0 0-21,1 5-1 0,3 1-1 14,-1-3-16-14,-1-2-31 16,4 5-61-16,-5-5-39 14,14 12-124-14,-5 0-498 17</inkml:trace>
    </iact:actionData>
  </iact:action>
  <iact:action type="add" startTime="31314">
    <iact:property name="dataType"/>
    <iact:actionData xml:id="d8">
      <inkml:trace xmlns:inkml="http://www.w3.org/2003/InkML" xml:id="stk8" contextRef="#ctx0" brushRef="#br0">16469 14203 153 0,'0'0'451'20,"0"0"-343"-20,0 0 27 0,0 0-31 16,0 0-33-16,0 0-8 15,0 0 2-15,0 0-15 15,2 109 3-15,-2-75 13 14,0 6-2-14,0 1-12 16,0-1-8-16,0 6-11 14,0-1-20-14,0-12-1 16,0-14-7-16,0-2 5 14,0-12 12-14,0 2-6 16,15-1 0-16,18-3-13 13,12 5 6-13,1 0-7 17,9 1 13-17,4 3-5 23,-2-5 11-23,8 2-13 0,-2 0 1 13,5-9-4-13,-1 3-3 17,7-3 2-17,4 0-3 14,-4 0 5-14,6 0-5 16,-2 0 1-16,-13 0 1 14,-2 0 1-14,9 0 2 15,-9 0 1-15,4-3-1 14,-3-9-4-14,-3-5-1 18,0 0-1-18,-11 1 3 14,1 4-3-14,-9 3 2 14,7 9 1-14,-3 0 5 19,-2 0-2-19,-4 0 2 5,2 0-2 2,-6 0 1 15,-8 0 4-22,3 5-4 0,-8 15 11 16,1 9-7-16,-3 16-3 14,-7 15-2-14,-3 7-3 15,2 2-1-15,-9-9-1 14,-4-10 2-13,4-17-3 14,-4-22 4-15,0-5-4 14,0-6 0-14,0 0 0 17,2 0-3-17,-2 0-11 13,17 0-3-13,-4-47 3 20,10-17 14-20,6-18 0 5,1 3 0 7,-3 14-3-8,5 18 3 3,-9 5-2 17,4 13 2-24,-1 12 0 0,3 2 0 6,-3 11 5 15,11-4-1-21,-1 8 1 0,4-4 10 13,7 4-3-13,7 0 1 16,10 0 0-16,7 0-6 15,11 0 7-15,1 0 1 15,18 0 5-15,2 0-2 15,11 0-2-15,8 0-7 16,11 0 12-16,-9 12-6 13,5-5-7-13,-1-3 6 16,-1 2-4-16,10 6 0 22,4-5-4-22,-4 5-6 0,4 1 0 16,-10-9 0-16,-9 4 0 16,-13-8 0-16,-10 0 0 15,1 0 0-15,5 0 0 13,4 0 0-13,5 0 0 16,-6 0 0-16,-1 0 0 14,5 0 0-14,-3 0 0 16,-3 0 0-16,-1 0 0 14,7 0 0-14,6 0 0 14,2 0 0-14,9 0 0 16,-1 0 0-15,-6 0 0 21,5 0 0-22,-5 0 0 0,-8 0 0 8,-5 0 0 13,-20 17 0-21,-1-6 0 0,-1-2 0 16,-1 0 0-16,-2-2 0 15,-1-7 0-15,-1 3 0 23,-2 3 0-23,15-2 0 0,-3 1 0 6,5 5 0 10,2-5 0-16,-2 0 0 14,0-3 0-14,0 4 0 16,-4-6 0-16,-3 0 0 14,1 0 0-14,4 0 0 16,-4 0 0-16,3 0 0 22,7 0 0-22,3 0 0 0,5 0 0 16,1 0 0-16,2 0 0 14,6 0 0-14,-3 0 0 16,-3 0 0-16,-2 0 0 15,-5 0 0-15,0 0 0 15,-1 0 0-15,1 0 0 14,-2 0 0-14,1 0 0 17,-1 7 0-17,-2 5 0 13,0 1 0-13,-4-9 0 14,-2-4 0-13,2 0 0 14,4 0 0-15,0 0 0 16,-6 0 0-16,6 0 0 23,-2-13 0-23,-8 9 0 0,-3 4 0 14,1-7 0-14,-3 2 0 15,-4 2 0-15,5-7 0 14,-3 8 0-14,-2-3 0 16,7-7 0-16,1-6 0 14,5 8 0-14,10-15 0 16,5 7 0-15,-5 15 0 13,16-9 0-14,-3 12 0 15,0 0 0-15,-7 0 0 15,-8 0 0-15,-8 0 0 16,-13 0 0-16,1 0 0 14,-3-4 0-14,2-8 0 16,4 3 0-16,-4-2 0 21,3 3 0-21,3-2 0 0,-1 3 0 15,-1 1 0-15,-4 4 0 15,5-2 0-15,-7 4 0 14,2 0 0-14,-4 0 0 16,-13 0 0-16,-2 0 0 14,-6 0 0-14,-8 0 0 16,10 0 0-16,-2 0 0 14,6 0 0-14,0 0 0 16,-8 0 0-16,0 4 0 16,-9-2 0-16,-10-2 0 22,-5 0 0-22,-5 0 0 0,-9 0 0 14,4 0 0-13,0 0 0 14,2 0 0-15,6 0 0 14,-7 0 0-13,1 0 0 14,0 0 0-15,-4-6 0 15,-2 1 0-15,2-6 0 16,-9 6 0-16,9-8 0 14,-4 13 0-14,0-12 0 15,-7 9 0-15,-6-7 0 14,15 3 0-14,-4-8 0 16,-1-7 0-15,7 1 0 12,-8-7 0-13,-3 3 0 16,1-6 0-16,3 6 0 23,-1 5 0-23,-7 6 0 0,-4 14 0 13,0 0-51-13,0 0-64 16,-15 0-82-16,-63 0-38 14,38 21-71-14,11 19-687 17</inkml:trace>
    </iact:actionData>
  </iact:action>
  <iact:action type="add" startTime="34982">
    <iact:property name="dataType" value="strokeEraser"/>
    <iact:actionData xml:id="d9">
      <inkml:trace xmlns:inkml="http://www.w3.org/2003/InkML" xml:id="stk9" contextRef="#ctx0" brushRef="#br1">35854 28628 699 0,'0'0'92'116,"0"0"28"-116,0 0-66 0,0 0-54 0,0 0-38 0,0 0-101 1,15 0-161-1</inkml:trace>
    </iact:actionData>
  </iact:action>
  <iact:action type="add" startTime="35241">
    <iact:property name="dataType" value="strokeEraser"/>
    <iact:actionData xml:id="d10">
      <inkml:trace xmlns:inkml="http://www.w3.org/2003/InkML" xml:id="stk10" contextRef="#ctx0" brushRef="#br1">35720 28918 714 0,'0'0'147'4,"0"0"-44"5,0 0-30-1,0 0-73-2,0 0-1 2,0 0-74-1,0 0-157 1,63 33-189-2</inkml:trace>
    </iact:actionData>
  </iact:action>
  <iact:action type="remove" startTime="35706">
    <iact:property name="style" value="instant"/>
    <iact:actionData xml:id="d11" ref="#d8"/>
  </iact:action>
  <iact:action type="add" startTime="35742">
    <iact:property name="dataType" value="strokeEraser"/>
    <iact:actionData xml:id="d12">
      <inkml:trace xmlns:inkml="http://www.w3.org/2003/InkML" xml:id="stk11" contextRef="#ctx0" brushRef="#br1">35836 28750 282 0,'0'0'392'37,"0"0"-274"-37,0 0 51 0,0 0-68 0,0 0-50 0,0 0-28 5,14-13-21 3,5 13-2 0,-4 0-70 0,-11 6-177-2,-4 1-287 2</inkml:trace>
    </iact:actionData>
  </iact:action>
  <iact:action type="add" startTime="37686">
    <iact:property name="dataType"/>
    <iact:actionData xml:id="d13">
      <inkml:trace xmlns:inkml="http://www.w3.org/2003/InkML" xml:id="stk12" contextRef="#ctx0" brushRef="#br0">13965 13962 393 0,'0'0'110'20,"0"0"71"-20,0 0-35 0,0 0-45 16,0 0 4-16,0 0-31 14,0 0-26-14,11 191-3 15,-3-154-7-14,1 1-7 13,-3-13 1-14,11 2 1 17,-4-2 3-17,1 3-13 21,1 1 0-21,4-1-2 0,4 2 1 15,7-10-1-15,-3 5-2 15,9-6 4-15,0 5-7 14,4 6-4-14,6-5-2 16,1-5 10-16,5-1 1 14,-1-5-1-14,4 2-11 16,4-9 1-16,4 6 1 14,0-1-1-14,9 1-2 16,1-2 0-16,5-7 4 15,5 5-4-15,3 0 3 15,3-9-4-15,3 0 10 14,-3 0-6-13,-1 0 2 15,-1 0-6-16,-1 0 1 21,-8 0 1-21,2 0-1 0,-8 0 1 16,-3 0 5-16,1 0-4 14,1 0 1-14,5 0 1 18,7 0-9-18,-3 0 2 12,0 0-3-12,-7 0-1 17,-1 3 3-17,-7 1-3 13,3-4 3-13,-5 3 2 16,-10-3-4-16,2 6 0 14,-11-2 2-14,4-4 0 16,-4 5-3-16,3-2-1 14,-11 4 1-14,-3-2 1 16,12 12-2-16,-12-2 6 22,12 10-4-22,3 7 1 0,3 14 1 9,-9 4-1 12,0 7-3-21,-4 4 0 0,-7 4-1 15,-3 0 0-15,-3-17 0 16,-6-10 2-16,-8-13 1 14,-3-17-2-14,-8-8-4 16,0 0-4-16,0 0-1 14,2 0-2-14,11 0-5 16,-3-37-1-16,9-28 17 13,0-13-2-13,0 3 3 16,-2 20-1-16,2 13 0 23,-4 9-2-23,-5 8 2 0,5 6 3 16,4-6-3-16,0 5 3 14,-2-1 2-14,10 5-4 15,1-5 0-15,8 6 1 14,8-2 7-14,4 5 9 17,9-1-4-17,6 1-2 17,7-4-1-17,8-2-7 8,8 3 4 11,7-1 3-19,14 0-4 0,9 4 6 16,7 2 0-16,9 7 3 14,3 3 0-14,6 0-3 15,5 0-1-15,1 0-2 22,7 0-4-22,0 0-6 0,4 0 0 8,2 0 0 15,4 0 0-23,-5 7 0 0,1 11 0 13,-4-2 0-12,2 0 0 14,-11-4 0-15,-6 1 0 15,-14-5 0-15,-11-5 0 15,-9-3 0-15,-4 4 0 14,5 2 0-14,6 6 0 16,4-5 0-16,4 11 0 14,0 2 0-14,-10-5 0 17,4 1 0-17,-3-7 0 14,1-5 0-13,-2 4 0 15,6-5 0-16,-4 15 0 17,4-7 0-17,-4 3 0 13,8 6 0-13,10-4 0 20,1 5 0-20,-2-6 0 0,-9-2 0 22,-8-4 0-22,-7-9 0 0,9 0 0 24,-2 0 0-24,-6 0 0 0,-3 0 0 14,-10 0 0-14,-9 0 0 16,-4 0 0-16,5 0 0 14,-5 0 0-14,-4 0 0 16,-2 0 0-16,-3-9 0 14,3-7 0-14,2 4 0 16,0-6 0-16,0 2 0 23,4 4 0-23,7 1 0 0,-7-3 0 8,-4 7 0 14,-4 3 0-22,6-14 0 0,2 11 0 14,0-1 0-14,3-1 0 16,-1 5 0-16,4-8 0 14,5 5 0-14,-11 7 0 16,0 0 0-16,1 0 0 14,-8 0 0-14,-9 0 0 16,8 0 0-16,-3 0 0 13,11-6 0-13,-2 6 0 16,7-2 0-16,8-3 0 22,-7 5 0-22,9 0 0 0,-2 0 0 12,-2 0 0 1,14 0 0-13,-2 0 0 19,3 0 0-19,4 0 0 0,6 0 0 16,2 0 0-16,-13 0 0 16,-6 0 0-16,-8 5 0 14,-7-5 0-14,-10 2 0 16,-6-2 0-16,2 0 0 14,-5 0 0-14,11 0 0 17,8 0 0-17,3 0 0 14,12 0 0-14,9-7 0 16,-1-5 0-16,-1-6 0 13,7 8 0-13,-7 10 0 16,-3 0 0-16,-1 0 0 24,-8 0 0-24,-9 0 0 0,-3 0 0 12,-6 0 0-12,-8 0 0 16,-7 0 0-16,-4 0 0 14,-9 0 0-14,-3 0 0 16,10 0 0-16,-2 0 0 15,-3 0 0-15,7 0 0 15,2 0 0-15,-6 0 0 15,-6 0 0-15,-5 3 0 17,4-3 0-17,1 0 0 14,1 0 0-14,7 0 0 16,9 0 0-16,3 0 0 20,-10 0 0-20,0 0 0 0,-10 0 0 16,1 0 0-16,-8 0 0 15,-8 0 0-15,-5 0 0 17,-5 0 0-17,-14 0 0 13,9 0 0-13,0 0 0 13,2 0 0-13,17 0 0 16,0 0 0-16,2 0 0 15,-4 0 0-15,6 0 0 15,-8 0 0-15,6 0 0 14,2-12-4-14,-6-8-3 16,8-5-4-15,4-15 1 14,-7-13-3-15,5-9 11 16,-6 1-3-16,2 4 4 16,-12 4 0-16,3 3 0 20,-7 0 1-20,-3 10-3 0,-6 3-3 14,4 5-7-14,-9 11-10 16,-3 10-21-15,-3 11-4 13,-6 0-42-14,0 0-42 16,0 0-58-16,0 20-79 14,-19 36-288-14</inkml:trace>
    </iact:actionData>
  </iact:action>
  <iact:action type="add" startTime="42249">
    <iact:property name="dataType"/>
    <iact:actionData xml:id="d14">
      <inkml:trace xmlns:inkml="http://www.w3.org/2003/InkML" xml:id="stk13" contextRef="#ctx0" brushRef="#br0">23724 17859 364 0,'0'0'162'2,"0"0"-39"16,0 0 16-18,0 0-64 12,0 0-5-12,0 0 10 17,0 0-5-17,25-4-17 14,-20 4-13-14,-1 21-14 16,2-3 13-15,-2 12-18 14,0 2 3-15,-4-4-8 22,3 1 0-21,-3-4-13-1,0-4-2 13,8-6-5-12,0-15 1 15,-3 10-2-16,3-10 1 13,11 0 2-13,4 0-3 16,7 0 0-16,3 0 1 13,3 0-1-13,-2 0 1 18,0 0 2-18,4 0 9 15,-5-10 14-15,5 10-7 16,7-7-8-15,1-1 9 11,4-1-8-12,5 6 0 15,-2-1 5-15,12-1 1 17,-2 5-7-17,1-7 11 14,5 7 4-14,-3-10-6 19,3 10 6-19,1 0-3 3,-5 0-1 6,5 0-6 11,-1-8 1-20,-4 8 2 0,5 0 2 14,-1 0-3-14,3 0-8 16,4 0 6-16,-2 0-7 13,4 0 1-13,4 0-4 20,-8 0 7-20,8 0-2 15,6 0 4-14,-1 0-7 15,-1 0 0-16,-4 0-2 14,0 0-2-14,-6 0 8 13,-4 0-10-13,2 0 5 20,4 0 2-20,0 18-1 0,-5-11 2 16,7 2-3-16,-2 3 2 15,3 3-7-15,1-5 4 16,0-6-5-16,0 4 3 13,-6-8-3-13,-7 7 5 16,-3-7-2-16,3 9 2 14,1-9-2-14,-7 9 3 17,0-2 5-17,3 6-8 13,5-13 4-13,-1 8-5 18,1-8-2-18,-1 0 2 13,-7 7-2-13,-4-7 1 15,-2 5 3-15,-8 0-1 22,3-3-1-22,-5 4 0 0,5-2-3 9,1-4 0 12,0 0 0-21,-7 0 0 0,2 0 0 15,-3 0 0-15,1 0 0 16,-10 0 0-16,-2 0 0 14,1 0 0-14,-3 0 0 16,0 0 0-16,-5 0 0 13,5 0 0-13,-9 0 0 16,4 0 0-16,-6 0 0 16,7 0 0-16,-3 0 0 14,5 0 0-14,-3 0 0 23,-4 0 0-23,0 0 0 0,-6 0 0 15,-2 0 0-15,2 0 0 14,-7 0 0-14,3 0 0 16,-5 0 0-16,-8 0 0 14,5 0 0-14,-5 0 0 17,0 0 0-17,6 0 0 13,-6 0 0-13,0 0 0 16,0 0 0-16,0 0 0 14,0 0 0-14,0 0 0 16,0 0 0-16,0 0 0 18,4-4 0-18,5-21 0 12,9-21 0-12,-1-7 0 22,-2 5 0-22,-4-5 0 0,1 7 0 8,-8 9 0 15,-1 9 0-23,-3 12-6 0,0 7-12 13,0 9-20-13,0 0-26 16,0 0-50-16,0 0-60 14,0 0-54-14,0 28-176 17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5T23:32:2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71">
    <iact:property name="dataType"/>
    <iact:actionData xml:id="d0">
      <inkml:trace xmlns:inkml="http://www.w3.org/2003/InkML" xml:id="stk0" contextRef="#ctx0" brushRef="#br0">12408 7605 564 0,'0'0'323'13,"0"0"-249"-13,0 0 60 14,0 0-35-13,236-7-27 14,-181-13-9-15,4-15 0 15,0 3-6-15,4-8-9 14,11-6-8-14,8 2-2 16,0-6 1-16,11 6-5 22,0-1-8-22,6 3-1 0,0 13 5 8,2 2 0 16,-6 2-3-24,2 9 5 0,4-6-1 14,2 3-9-14,5-5-2 10,1 2-9-5,-3-6-3 6,18-4-2 7,2-1 0-18,13-9-1 0,-8 15 3 16,-5-1 1-16,-7 11 4 14,-6-1 4-14,1 15 2 16,0 0-7-16,0 3-2 14,-3 0-4-14,5-9-2 16,6 5 2-15,1-5-4 12,7 1 3-13,7 0 0 16,4 5-1-16,1 3-4 22,-1 0 0-22,0 0 0 0,-6 0 0 8,6 7 0 16,-8 11 0-24,-3-2 0 0,-7 0 0 12,-12-3 0-12,10-1 0 16,-8-4 0-16,12 8 0 14,-3 3 0-14,4 6 0 16,1 4 0-16,-5 4 0 14,2 5 0-13,-2-2 0 14,3 0 0-15,10 4 0 14,-7 6 0-14,11-10 0 16,-8 10 0-16,8-9 0 15,0 4 0-15,-2 3 0 16,-6-4 0-16,-13-3 0 21,-9 1 0-21,-18-13 0 0,-22-10 0 16,-22-2 0-16,-7-4 0 14,-19-9 0-14,-2 3 0 17,-11-3 0-17,-3 0 0 14,-5 0 0-14,0 0 0 15,0 0 0-14,0 4 0 12,0-1 0-13,0-3 0 16,0 6 0-16,-30-6 0 14,-33 0 0-14,-26 0 0 16,-27 0 0-16,-6 0 0 14,-19 0 0-14,-7 0 0 16,3-16 0-16,-5-9 0 16,14-4 0-16,15 0 0 15,22-3 0-15,28 7 0 21,31 9 0-21,16 7 0 0,24 9 0 14,0 0 0-14,0 0 0 16,0 0 0-16,0-4 0 15,0 4 0-15,64 0 0 15,33 0 0-15,33 0 0 17,16 8 0-17,1 13 0 13,-1-6 0-13,-5 8 0 14,-19-8 0-14,-10-7 0 16,-30 5 0-16,-15-5 0 23,-22-8 0-23,-8 0 0 0,-11 0 0 22,-11 0 0-22,-5 0 0 0,-6 0 0 9,-4 0 0 0,0 0 0 10,0 0 0-19,0 0 0 0,0 0 0 16,0-21 0-16,-36-61 0 14,-29-23 0-14,-9-6 0 16,9 14 0-16,0 10 0 15,6 9 0-15,14 18 0 16,16 23 0-16,16 12 0 18,7 13 0-18,6 7 0 5,0 1 0 4,0-3 0 10,0 7 0-19,-4 0 0 0,2 0 0 8,2 0 0 14,0 0-53-22,6 0-123 0,28 0-236 14,4 0-189-14</inkml:trace>
    </iact:actionData>
  </iact:action>
  <iact:action type="add" startTime="17933">
    <iact:property name="dataType"/>
    <iact:actionData xml:id="d1">
      <inkml:trace xmlns:inkml="http://www.w3.org/2003/InkML" xml:id="stk1" contextRef="#ctx0" brushRef="#br0">21855 12388 693 0,'0'0'241'6,"0"0"-102"11,0 0-30-17,0 0-49 16,0 0-20-15,0 0 4 11,0 0 10-12,0 0 2 22,17-43 12-22,-17 38-13 0,-40 0 12 14,-9 2-16-14,-6 3-20 16,-8 0 3-16,-4 0-18 15,-11 0-1-15,-4 0-8 15,4 0-1-15,-4 0-1 16,4 0 5-16,2 0 0 14,4 13-2-14,-2-2-5 14,9 2 2-14,2-7-1 16,14 7-2-16,9-8-3 23,7 2 3-23,14-7-3 0,12 0 1 7,3 0 0 15,4 0-1-22,0 0 0 0,-4 0 0 14,-5 0 0-14,-1 0-1 16,-3 0 2-16,-6 0-1 14,2 0 1-14,17 0-2 16,-2 0-6-16,2 0 0 14,0 0-12-14,0 0 5 16,0-28 13-16,38-20 2 16,15-10 4-16,6 5-2 15,6-8-2-15,3 4 2 13,-9 7-2-13,-11 6-1 16,-10 19-1-16,-17 10 2 22,-10 9 0-22,-3 6 1 0,-8 0 1 17,0 0 1-17,0 0-1 13,0 0-2-13,0 0-6 16,0 0-5-16,-44 21 10 14,-9 8 1-14,-10 7 0 16,-2-7 3-16,6 4-7 14,2-3 7-14,12-7-5 16,14 2 4-16,8-14-2 14,6-2 0-14,8-4 1 16,9-5 3-16,0 11 0 22,0 14 8-22,0 8 11 0,19 16-4 9,21 2 19 12,9 9 1-21,4-7-11 0,-1-5 0 9,-8-12-6 12,-1-11-5-21,-18-7-10 0,-6-15-5 14,-4 1-2-14,-11-4-4 17,-2 0 2-17,-2 0-28 15,0 0-50-15,0 0-53 14,0 0-66-14,-2 0-146 14,-17 0-461-14</inkml:trace>
    </iact:actionData>
  </iact:action>
  <iact:action type="add" startTime="19484">
    <iact:property name="dataType"/>
    <iact:actionData xml:id="d2">
      <inkml:trace xmlns:inkml="http://www.w3.org/2003/InkML" xml:id="stk2" contextRef="#ctx0" brushRef="#br0">21564 14616 643 0,'0'0'184'22,"0"0"-14"-22,0 0-62 0,0 0-61 14,0 0 11-14,0 0 2 16,0 0-13-15,-8-33 31 13,-43 24-5-14,-12 1-15 16,-15 8-14-16,-4 0-9 14,-7 0-4-14,-12 0-11 15,-2 0-8-14,-3 0 2 12,7 8-8-13,9 1-4 18,1-1-1-18,13-4 2 18,-1 3 2-18,7-1 3 5,7 2-5 3,14 3 1 12,9-11-3-20,13 9 1 0,8-6 0 16,2-3-2-16,11 6 0 14,-3-3 0-14,1 1 0 14,-3 8 1-14,-8-12 0 16,7 3-1-16,-1 3 0 14,5-2-1-14,-1 0 0 16,7-4 0-16,-6 4 1 15,-5-1 0-15,-6 1 0 16,-2 14 0-16,4-11 0 15,4 6 0-14,1-5 1 12,1-1-1-13,5-7 0 22,6 0-3-22,0 0 2 0,0 0-2 16,0 0-5-15,0 0-12 13,0 0 8-14,0 0 1 15,19-44 11-15,15-1 0 14,6-3 3-14,2 6-2 16,2 2-1-16,0 3 0 14,-1 13 0-14,-12-11 0 16,-8 25 2-16,-16 1-2 14,1 9 0-14,-8 0 0 16,0 0 0-16,0 0-1 14,0 0-5-13,-8 0-4 14,-22 16 10-15,-14 22 6 22,2-2 0-22,2 8-4 0,0-6 3 14,8 6 7-14,5-7 8 16,12-16-1-16,11 4 3 15,4-18 6-15,0 2 2 16,0 3 8-16,40-5-18 13,19 5-10-13,-7-6 9 21,5-2 3-21,-8-4-2 8,-16 3-12-7,-7-3-5 15,-16 0-3-16,-5 0-1 14,-5 0-26-14,0 0-70 16,0 0-65-16,0 12-64 23,-5 1-149-23</inkml:trace>
    </iact:actionData>
  </iact:action>
  <iact:action type="add" startTime="21003">
    <iact:property name="dataType"/>
    <iact:actionData xml:id="d3">
      <inkml:trace xmlns:inkml="http://www.w3.org/2003/InkML" xml:id="stk3" contextRef="#ctx0" brushRef="#br0">21579 16793 481 0,'0'0'178'18,"0"0"15"-18,0 0-49 0,0 0-36 15,0 0-13-15,0 0-8 15,0 0-7-15,23-9-21 16,-69 9 2-16,-24 0-18 14,-12 0-6-14,-7 0-10 16,-16 0-2-16,-9 0-11 13,3 0-5-13,-1 0-5 16,7 0-2-16,16 0 0 16,3 0 8-16,14 0 6 15,9 0-1-15,12 13-7 22,20-5 0-22,12-5-4 0,10-3-3 14,9 0 1-14,0 0 0 16,0 0 4-16,0 0-4 14,0 0-2-14,0 0 4 16,0 0-3-16,4 0 0 14,22-15-1-14,-3-10 0 16,6-7-1-16,-1-1 0 19,-5-5 0-19,7-6 0 11,-3 16 0-11,-8-2 2 22,0 14-2-22,-13 9 0 0,-2 2 1 8,3 1-3 15,-7 4 1-23,0 0-4 0,0 0-3 16,0 0 4-16,0 0 1 13,0 0 0-13,0 0-2 17,0 0-6-17,0 0-11 17,-13 0 23-17,-19 25 4 9,5 4 1 5,0-10-5-14,-7 5-3 19,13-2 2-19,-2 3 1 0,0-6 0 14,12 5 3-14,0-6 0 16,11-7 2-16,0-2 0 15,0 0 7-15,0-2 6 15,0 14 8-15,7-6 8 22,26 14 18-22,-3-8-9 0,10-2-5 14,0 6-4-14,-4-8-11 16,4-6-4-16,-11 7-8 15,1-7-8-15,-1 3-1 16,1-3-2-16,-7-11 0 13,-4 0-2-13,-15 0-2 16,-4 9-19-16,0-9-35 15,0 0-48-15,0 0-66 15,-4 3-84-15,-25 10-248 14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7F432-ADE0-4DA0-9DCC-BA0E243CFB03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3B55E-2359-43C5-8832-5E78F3E826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42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54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B55E-2359-43C5-8832-5E78F3E8263D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800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315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44023-6256-429B-AA4A-DAE9ED90F39E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27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F70-509B-1694-BB2C-D610D42AB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55D4D-1984-DDCA-6BB8-B872DD0CD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A504-034E-59B7-8721-00208A27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DECCF-6AE2-A893-F9C5-BB76BE22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1A0F-5AB8-09EA-65AF-15EC4800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55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B5F8-533A-C983-13BA-02FA384C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33A38-0E45-1AD4-8AB1-79D61775F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3C8FF-C47E-A10D-731D-D3761ED0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9BC1-764C-55BC-BF43-CC72B38E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70E8C-0640-6A02-508E-B21EFA4B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40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8A66F-9755-638A-F016-7145B39E1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0E094-DE25-4453-B808-622FA367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6218C-B623-394F-8BB2-1F7599CD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1D549-E1F1-5BDE-2164-E679077E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41D90-326C-2733-A7A2-24DAF91F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679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2D10-DDD6-6EAD-4041-BBA58F05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D3C2-D0C0-0F33-4A7F-64665870B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0D27C-0D55-A5D2-8AE9-02299A1A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F69-209F-D70D-28BA-3ADDDD73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ED74F-0E49-3049-426D-0EF22A91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8900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FE15-8C79-940F-F16D-7350C98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2FF58-58B8-5482-3176-F3715168C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750FC-48B0-E734-A999-E116F632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D1321-CE28-9796-06D2-2080C1F8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CD3E-0972-2AF7-CA4A-6F4ADE1B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944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6A9C-C281-25C4-0930-3B0CB8E3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B8ED-5FBA-C7D7-D9C3-D2160A00A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068E5-4D5D-0930-0ACF-A594FA97E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BDE0-79D7-C4A1-46BD-05A8E940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50B5A-9927-49F7-4BE8-B99A6C113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B5592-539F-42DB-7514-3A943E8D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0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12CC-32BC-8F58-7D5F-A5D011B5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6E50E-C008-6521-69EA-207AD43BC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BCD7F-D122-11DD-9D52-8FD31D247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33707-F933-3531-09E0-C4B53E988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480CA-C1A8-F8C4-DB30-AF3CD06F6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C8411-31A6-8565-0A7B-DE235A777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611C8-65DD-731B-AA27-9EFED7AD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83BC9-2E79-5A09-9455-C2BC4F85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29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7CC9-36BD-56F1-A949-DEB99E5A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AAB2D-1969-909D-4CA7-86A7237F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88935-84AB-23C5-33E6-F7D4C93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3D7CF-9005-D6A4-D28D-67A5A6F7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84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10CEDA-20CA-EED8-3313-234C07045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99618-26EF-F169-583B-F2DEDD48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C6BBF-A6D9-0A3A-4517-821DA968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18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217-B2E9-3800-DA93-033EAF268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722D7-2259-BB75-CDF8-AA12CB000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ECC37-7537-703F-0624-C1A041C8E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97E9C-96ED-95F7-0F0E-1FB4CEEF5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74DC8-C187-FBF1-1DCD-D2C5F15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20DC3-8E8B-3156-FC09-367F4AE3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483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6D90-44AF-466B-AB26-78EF3209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1532A-ABE3-4106-AA37-FE5C44EDE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13416-BE0F-0F96-703A-E928E38F8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0A89D-4ADC-8AB9-B280-F7D1B5F5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9F045-6814-CCA8-2F99-5E8AC1A6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42D22-BCD0-4FC6-C4CC-F6726A8F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40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9E6A0-9E6F-EE84-AC9C-3E3EBA6F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7AAA6-1CB7-9DC5-866B-51E981FDA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E6452-D218-A0F4-F708-D895F5F86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C3BC9-E7BB-417C-8FD4-0B69B7902E1A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A8343-1221-9399-D3FD-45923F8E3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4A42-D219-8403-AF5B-1883CB058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355B0-FC23-4F8D-BC94-918C40A123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685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3210.png"/><Relationship Id="rId5" Type="http://schemas.microsoft.com/office/2011/relationships/inkAction" Target="../ink/inkAction23.xml"/><Relationship Id="rId4" Type="http://schemas.openxmlformats.org/officeDocument/2006/relationships/image" Target="../media/image31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1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851.png"/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12" Type="http://schemas.openxmlformats.org/officeDocument/2006/relationships/image" Target="../media/image361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png"/><Relationship Id="rId1" Type="http://schemas.openxmlformats.org/officeDocument/2006/relationships/tags" Target="../tags/tag14.xml"/><Relationship Id="rId6" Type="http://schemas.openxmlformats.org/officeDocument/2006/relationships/image" Target="../media/image320.png"/><Relationship Id="rId11" Type="http://schemas.openxmlformats.org/officeDocument/2006/relationships/image" Target="../media/image362.png"/><Relationship Id="rId5" Type="http://schemas.openxmlformats.org/officeDocument/2006/relationships/image" Target="../media/image314.png"/><Relationship Id="rId15" Type="http://schemas.openxmlformats.org/officeDocument/2006/relationships/image" Target="../media/image380.png"/><Relationship Id="rId10" Type="http://schemas.openxmlformats.org/officeDocument/2006/relationships/image" Target="../media/image350.png"/><Relationship Id="rId4" Type="http://schemas.openxmlformats.org/officeDocument/2006/relationships/image" Target="../media/image2910.png"/><Relationship Id="rId9" Type="http://schemas.openxmlformats.org/officeDocument/2006/relationships/image" Target="../media/image341.png"/><Relationship Id="rId14" Type="http://schemas.openxmlformats.org/officeDocument/2006/relationships/image" Target="../media/image3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tags" Target="../tags/tag1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tags" Target="../tags/tag1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31.png"/><Relationship Id="rId5" Type="http://schemas.openxmlformats.org/officeDocument/2006/relationships/image" Target="../media/image15.png"/><Relationship Id="rId4" Type="http://schemas.openxmlformats.org/officeDocument/2006/relationships/image" Target="../media/image481.png"/><Relationship Id="rId9" Type="http://schemas.openxmlformats.org/officeDocument/2006/relationships/image" Target="../media/image5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50.png"/><Relationship Id="rId5" Type="http://schemas.microsoft.com/office/2011/relationships/inkAction" Target="../ink/inkAction2.xml"/><Relationship Id="rId4" Type="http://schemas.openxmlformats.org/officeDocument/2006/relationships/image" Target="../media/image5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8" Type="http://schemas.openxmlformats.org/officeDocument/2006/relationships/image" Target="../media/image611.png"/><Relationship Id="rId3" Type="http://schemas.openxmlformats.org/officeDocument/2006/relationships/image" Target="../media/image561.png"/><Relationship Id="rId21" Type="http://schemas.openxmlformats.org/officeDocument/2006/relationships/image" Target="../media/image641.png"/><Relationship Id="rId7" Type="http://schemas.openxmlformats.org/officeDocument/2006/relationships/image" Target="../media/image341.png"/><Relationship Id="rId12" Type="http://schemas.openxmlformats.org/officeDocument/2006/relationships/image" Target="../media/image601.png"/><Relationship Id="rId17" Type="http://schemas.openxmlformats.org/officeDocument/2006/relationships/image" Target="../media/image65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631.png"/><Relationship Id="rId1" Type="http://schemas.openxmlformats.org/officeDocument/2006/relationships/tags" Target="../tags/tag21.xml"/><Relationship Id="rId11" Type="http://schemas.openxmlformats.org/officeDocument/2006/relationships/image" Target="../media/image591.png"/><Relationship Id="rId10" Type="http://schemas.openxmlformats.org/officeDocument/2006/relationships/image" Target="../media/image581.png"/><Relationship Id="rId19" Type="http://schemas.openxmlformats.org/officeDocument/2006/relationships/image" Target="../media/image621.png"/><Relationship Id="rId9" Type="http://schemas.openxmlformats.org/officeDocument/2006/relationships/image" Target="../media/image5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microsoft.com/office/2011/relationships/inkAction" Target="../ink/inkAction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702.png"/><Relationship Id="rId9" Type="http://schemas.openxmlformats.org/officeDocument/2006/relationships/image" Target="../media/image75.png"/><Relationship Id="rId14" Type="http://schemas.microsoft.com/office/2011/relationships/inkAction" Target="../ink/inkAction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microsoft.com/office/2011/relationships/inkAction" Target="../ink/inkAction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10.png"/><Relationship Id="rId5" Type="http://schemas.openxmlformats.org/officeDocument/2006/relationships/image" Target="../media/image612.png"/><Relationship Id="rId4" Type="http://schemas.openxmlformats.org/officeDocument/2006/relationships/image" Target="../media/image5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3" Type="http://schemas.openxmlformats.org/officeDocument/2006/relationships/image" Target="../media/image810.png"/><Relationship Id="rId7" Type="http://schemas.openxmlformats.org/officeDocument/2006/relationships/image" Target="../media/image8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841.png"/><Relationship Id="rId11" Type="http://schemas.openxmlformats.org/officeDocument/2006/relationships/image" Target="../media/image880.png"/><Relationship Id="rId5" Type="http://schemas.openxmlformats.org/officeDocument/2006/relationships/image" Target="../media/image832.png"/><Relationship Id="rId10" Type="http://schemas.microsoft.com/office/2011/relationships/inkAction" Target="../ink/inkAction6.xml"/><Relationship Id="rId4" Type="http://schemas.openxmlformats.org/officeDocument/2006/relationships/image" Target="../media/image821.png"/><Relationship Id="rId9" Type="http://schemas.openxmlformats.org/officeDocument/2006/relationships/image" Target="../media/image8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96.png"/><Relationship Id="rId10" Type="http://schemas.microsoft.com/office/2011/relationships/inkAction" Target="../ink/inkAction7.xml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08.png"/><Relationship Id="rId5" Type="http://schemas.microsoft.com/office/2011/relationships/inkAction" Target="../ink/inkAction8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microsoft.com/office/2011/relationships/inkAction" Target="../ink/inkAction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50.png"/><Relationship Id="rId5" Type="http://schemas.openxmlformats.org/officeDocument/2006/relationships/image" Target="../media/image940.png"/><Relationship Id="rId4" Type="http://schemas.openxmlformats.org/officeDocument/2006/relationships/image" Target="../media/image9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920.png"/><Relationship Id="rId7" Type="http://schemas.openxmlformats.org/officeDocument/2006/relationships/image" Target="../media/image9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950.png"/><Relationship Id="rId11" Type="http://schemas.openxmlformats.org/officeDocument/2006/relationships/image" Target="../media/image990.png"/><Relationship Id="rId5" Type="http://schemas.openxmlformats.org/officeDocument/2006/relationships/image" Target="../media/image940.png"/><Relationship Id="rId10" Type="http://schemas.microsoft.com/office/2011/relationships/inkAction" Target="../ink/inkAction10.xml"/><Relationship Id="rId4" Type="http://schemas.openxmlformats.org/officeDocument/2006/relationships/image" Target="../media/image930.png"/><Relationship Id="rId9" Type="http://schemas.openxmlformats.org/officeDocument/2006/relationships/image" Target="../media/image9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7" Type="http://schemas.openxmlformats.org/officeDocument/2006/relationships/image" Target="../media/image10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030.png"/><Relationship Id="rId5" Type="http://schemas.openxmlformats.org/officeDocument/2006/relationships/image" Target="../media/image1020.png"/><Relationship Id="rId4" Type="http://schemas.openxmlformats.org/officeDocument/2006/relationships/image" Target="../media/image9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1.png"/><Relationship Id="rId3" Type="http://schemas.openxmlformats.org/officeDocument/2006/relationships/image" Target="../media/image920.png"/><Relationship Id="rId7" Type="http://schemas.openxmlformats.org/officeDocument/2006/relationships/image" Target="../media/image10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030.png"/><Relationship Id="rId11" Type="http://schemas.openxmlformats.org/officeDocument/2006/relationships/image" Target="../media/image1061.png"/><Relationship Id="rId5" Type="http://schemas.openxmlformats.org/officeDocument/2006/relationships/image" Target="../media/image1020.png"/><Relationship Id="rId10" Type="http://schemas.microsoft.com/office/2011/relationships/inkAction" Target="../ink/inkAction11.xml"/><Relationship Id="rId4" Type="http://schemas.openxmlformats.org/officeDocument/2006/relationships/image" Target="../media/image930.png"/><Relationship Id="rId9" Type="http://schemas.openxmlformats.org/officeDocument/2006/relationships/image" Target="../media/image9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102.png"/><Relationship Id="rId5" Type="http://schemas.openxmlformats.org/officeDocument/2006/relationships/image" Target="../media/image1091.png"/><Relationship Id="rId4" Type="http://schemas.openxmlformats.org/officeDocument/2006/relationships/image" Target="../media/image10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111.png"/><Relationship Id="rId5" Type="http://schemas.openxmlformats.org/officeDocument/2006/relationships/image" Target="../media/image1101.png"/><Relationship Id="rId4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50.png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10" Type="http://schemas.openxmlformats.org/officeDocument/2006/relationships/image" Target="../media/image120.png"/><Relationship Id="rId4" Type="http://schemas.openxmlformats.org/officeDocument/2006/relationships/image" Target="../media/image1160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28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80.png"/><Relationship Id="rId7" Type="http://schemas.openxmlformats.org/officeDocument/2006/relationships/image" Target="../media/image115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1.png"/><Relationship Id="rId5" Type="http://schemas.openxmlformats.org/officeDocument/2006/relationships/image" Target="../media/image120.png"/><Relationship Id="rId4" Type="http://schemas.openxmlformats.org/officeDocument/2006/relationships/image" Target="../media/image12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31.png"/><Relationship Id="rId7" Type="http://schemas.openxmlformats.org/officeDocument/2006/relationships/image" Target="../media/image1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10" Type="http://schemas.openxmlformats.org/officeDocument/2006/relationships/image" Target="../media/image12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31.png"/><Relationship Id="rId7" Type="http://schemas.openxmlformats.org/officeDocument/2006/relationships/image" Target="../media/image1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Relationship Id="rId9" Type="http://schemas.openxmlformats.org/officeDocument/2006/relationships/image" Target="../media/image130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145.png"/><Relationship Id="rId7" Type="http://schemas.openxmlformats.org/officeDocument/2006/relationships/image" Target="../media/image530.png"/><Relationship Id="rId12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460.png"/><Relationship Id="rId11" Type="http://schemas.openxmlformats.org/officeDocument/2006/relationships/image" Target="../media/image148.png"/><Relationship Id="rId5" Type="http://schemas.openxmlformats.org/officeDocument/2006/relationships/image" Target="../media/image360.png"/><Relationship Id="rId10" Type="http://schemas.openxmlformats.org/officeDocument/2006/relationships/image" Target="../media/image560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1.png"/><Relationship Id="rId13" Type="http://schemas.openxmlformats.org/officeDocument/2006/relationships/image" Target="../media/image156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60.png"/><Relationship Id="rId12" Type="http://schemas.openxmlformats.org/officeDocument/2006/relationships/image" Target="../media/image15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530.png"/><Relationship Id="rId11" Type="http://schemas.openxmlformats.org/officeDocument/2006/relationships/image" Target="../media/image1540.png"/><Relationship Id="rId10" Type="http://schemas.openxmlformats.org/officeDocument/2006/relationships/image" Target="../media/image1491.png"/><Relationship Id="rId4" Type="http://schemas.openxmlformats.org/officeDocument/2006/relationships/image" Target="../media/image1510.png"/><Relationship Id="rId9" Type="http://schemas.openxmlformats.org/officeDocument/2006/relationships/image" Target="../media/image1481.png"/><Relationship Id="rId14" Type="http://schemas.openxmlformats.org/officeDocument/2006/relationships/image" Target="../media/image15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51.png"/><Relationship Id="rId12" Type="http://schemas.openxmlformats.org/officeDocument/2006/relationships/image" Target="../media/image1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8.png"/><Relationship Id="rId11" Type="http://schemas.openxmlformats.org/officeDocument/2006/relationships/image" Target="../media/image1491.png"/><Relationship Id="rId5" Type="http://schemas.openxmlformats.org/officeDocument/2006/relationships/image" Target="../media/image18.png"/><Relationship Id="rId10" Type="http://schemas.openxmlformats.org/officeDocument/2006/relationships/image" Target="../media/image1481.png"/><Relationship Id="rId4" Type="http://schemas.openxmlformats.org/officeDocument/2006/relationships/image" Target="../media/image1581.png"/><Relationship Id="rId9" Type="http://schemas.openxmlformats.org/officeDocument/2006/relationships/image" Target="../media/image14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601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590.png"/><Relationship Id="rId7" Type="http://schemas.openxmlformats.org/officeDocument/2006/relationships/image" Target="../media/image171.png"/><Relationship Id="rId12" Type="http://schemas.openxmlformats.org/officeDocument/2006/relationships/image" Target="../media/image17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70.png"/><Relationship Id="rId11" Type="http://schemas.openxmlformats.org/officeDocument/2006/relationships/image" Target="../media/image1750.png"/><Relationship Id="rId5" Type="http://schemas.openxmlformats.org/officeDocument/2006/relationships/image" Target="../media/image169.png"/><Relationship Id="rId10" Type="http://schemas.openxmlformats.org/officeDocument/2006/relationships/image" Target="../media/image1740.png"/><Relationship Id="rId4" Type="http://schemas.openxmlformats.org/officeDocument/2006/relationships/image" Target="../media/image1680.png"/><Relationship Id="rId9" Type="http://schemas.openxmlformats.org/officeDocument/2006/relationships/image" Target="../media/image17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0.png"/><Relationship Id="rId13" Type="http://schemas.openxmlformats.org/officeDocument/2006/relationships/image" Target="../media/image186.png"/><Relationship Id="rId3" Type="http://schemas.openxmlformats.org/officeDocument/2006/relationships/image" Target="../media/image1680.png"/><Relationship Id="rId7" Type="http://schemas.openxmlformats.org/officeDocument/2006/relationships/image" Target="../media/image172.png"/><Relationship Id="rId12" Type="http://schemas.openxmlformats.org/officeDocument/2006/relationships/image" Target="../media/image17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8.png"/><Relationship Id="rId1" Type="http://schemas.openxmlformats.org/officeDocument/2006/relationships/tags" Target="../tags/tag57.xml"/><Relationship Id="rId6" Type="http://schemas.openxmlformats.org/officeDocument/2006/relationships/image" Target="../media/image171.png"/><Relationship Id="rId11" Type="http://schemas.openxmlformats.org/officeDocument/2006/relationships/image" Target="../media/image1740.png"/><Relationship Id="rId5" Type="http://schemas.openxmlformats.org/officeDocument/2006/relationships/image" Target="../media/image170.png"/><Relationship Id="rId15" Type="http://schemas.microsoft.com/office/2011/relationships/inkAction" Target="../ink/inkAction12.xml"/><Relationship Id="rId10" Type="http://schemas.openxmlformats.org/officeDocument/2006/relationships/image" Target="../media/image1730.png"/><Relationship Id="rId4" Type="http://schemas.openxmlformats.org/officeDocument/2006/relationships/image" Target="../media/image169.png"/><Relationship Id="rId9" Type="http://schemas.openxmlformats.org/officeDocument/2006/relationships/image" Target="../media/image1590.png"/><Relationship Id="rId14" Type="http://schemas.openxmlformats.org/officeDocument/2006/relationships/image" Target="../media/image1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851.png"/><Relationship Id="rId5" Type="http://schemas.microsoft.com/office/2011/relationships/inkAction" Target="../ink/inkAction13.xml"/><Relationship Id="rId4" Type="http://schemas.openxmlformats.org/officeDocument/2006/relationships/image" Target="../media/image18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7" Type="http://schemas.openxmlformats.org/officeDocument/2006/relationships/image" Target="../media/image18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microsoft.com/office/2011/relationships/inkAction" Target="../ink/inkAction14.xml"/><Relationship Id="rId5" Type="http://schemas.openxmlformats.org/officeDocument/2006/relationships/image" Target="../media/image1871.png"/><Relationship Id="rId4" Type="http://schemas.openxmlformats.org/officeDocument/2006/relationships/image" Target="../media/image183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microsoft.com/office/2011/relationships/inkAction" Target="../ink/inkAction15.xml"/><Relationship Id="rId3" Type="http://schemas.openxmlformats.org/officeDocument/2006/relationships/image" Target="../media/image1850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8.png"/><Relationship Id="rId1" Type="http://schemas.openxmlformats.org/officeDocument/2006/relationships/tags" Target="../tags/tag60.xml"/><Relationship Id="rId6" Type="http://schemas.openxmlformats.org/officeDocument/2006/relationships/image" Target="../media/image1880.png"/><Relationship Id="rId11" Type="http://schemas.openxmlformats.org/officeDocument/2006/relationships/image" Target="../media/image193.png"/><Relationship Id="rId5" Type="http://schemas.openxmlformats.org/officeDocument/2006/relationships/image" Target="../media/image1870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19" Type="http://schemas.openxmlformats.org/officeDocument/2006/relationships/image" Target="../media/image200.png"/><Relationship Id="rId4" Type="http://schemas.openxmlformats.org/officeDocument/2006/relationships/image" Target="../media/image1860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123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320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370.png"/><Relationship Id="rId7" Type="http://schemas.microsoft.com/office/2011/relationships/inkAction" Target="../ink/inkAction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400.png"/><Relationship Id="rId5" Type="http://schemas.openxmlformats.org/officeDocument/2006/relationships/image" Target="../media/image1390.png"/><Relationship Id="rId4" Type="http://schemas.openxmlformats.org/officeDocument/2006/relationships/image" Target="../media/image13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5.png"/><Relationship Id="rId4" Type="http://schemas.openxmlformats.org/officeDocument/2006/relationships/image" Target="../media/image220.png"/><Relationship Id="rId9" Type="http://schemas.microsoft.com/office/2011/relationships/inkAction" Target="../ink/inkAction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120.png"/><Relationship Id="rId5" Type="http://schemas.openxmlformats.org/officeDocument/2006/relationships/image" Target="../media/image2110.png"/><Relationship Id="rId4" Type="http://schemas.openxmlformats.org/officeDocument/2006/relationships/image" Target="../media/image21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0.png"/><Relationship Id="rId13" Type="http://schemas.openxmlformats.org/officeDocument/2006/relationships/image" Target="../media/image229.png"/><Relationship Id="rId3" Type="http://schemas.openxmlformats.org/officeDocument/2006/relationships/image" Target="../media/image226.png"/><Relationship Id="rId12" Type="http://schemas.openxmlformats.org/officeDocument/2006/relationships/image" Target="../media/image22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2.png"/><Relationship Id="rId1" Type="http://schemas.openxmlformats.org/officeDocument/2006/relationships/tags" Target="../tags/tag68.xml"/><Relationship Id="rId11" Type="http://schemas.openxmlformats.org/officeDocument/2006/relationships/image" Target="../media/image2220.png"/><Relationship Id="rId5" Type="http://schemas.openxmlformats.org/officeDocument/2006/relationships/image" Target="../media/image228.png"/><Relationship Id="rId15" Type="http://schemas.openxmlformats.org/officeDocument/2006/relationships/image" Target="../media/image231.png"/><Relationship Id="rId10" Type="http://schemas.openxmlformats.org/officeDocument/2006/relationships/image" Target="../media/image2210.png"/><Relationship Id="rId4" Type="http://schemas.openxmlformats.org/officeDocument/2006/relationships/image" Target="../media/image227.png"/><Relationship Id="rId9" Type="http://schemas.openxmlformats.org/officeDocument/2006/relationships/image" Target="../media/image2200.png"/><Relationship Id="rId14" Type="http://schemas.openxmlformats.org/officeDocument/2006/relationships/image" Target="../media/image2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43.png"/><Relationship Id="rId5" Type="http://schemas.microsoft.com/office/2011/relationships/inkAction" Target="../ink/inkAction19.xml"/><Relationship Id="rId4" Type="http://schemas.openxmlformats.org/officeDocument/2006/relationships/image" Target="../media/image225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3" Type="http://schemas.openxmlformats.org/officeDocument/2006/relationships/image" Target="../media/image2260.png"/><Relationship Id="rId7" Type="http://schemas.openxmlformats.org/officeDocument/2006/relationships/image" Target="../media/image2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290.png"/><Relationship Id="rId5" Type="http://schemas.openxmlformats.org/officeDocument/2006/relationships/image" Target="../media/image2280.png"/><Relationship Id="rId4" Type="http://schemas.openxmlformats.org/officeDocument/2006/relationships/image" Target="../media/image22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47.png"/><Relationship Id="rId11" Type="http://schemas.openxmlformats.org/officeDocument/2006/relationships/image" Target="../media/image250.png"/><Relationship Id="rId5" Type="http://schemas.openxmlformats.org/officeDocument/2006/relationships/image" Target="../media/image246.png"/><Relationship Id="rId10" Type="http://schemas.openxmlformats.org/officeDocument/2006/relationships/image" Target="../media/image252.png"/><Relationship Id="rId4" Type="http://schemas.openxmlformats.org/officeDocument/2006/relationships/image" Target="../media/image245.png"/><Relationship Id="rId9" Type="http://schemas.openxmlformats.org/officeDocument/2006/relationships/image" Target="../media/image2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53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0.png"/><Relationship Id="rId4" Type="http://schemas.openxmlformats.org/officeDocument/2006/relationships/image" Target="../media/image23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0.png"/><Relationship Id="rId4" Type="http://schemas.openxmlformats.org/officeDocument/2006/relationships/image" Target="../media/image23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0.png"/><Relationship Id="rId7" Type="http://schemas.openxmlformats.org/officeDocument/2006/relationships/image" Target="../media/image2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microsoft.com/office/2011/relationships/inkAction" Target="../ink/inkAction20.xml"/><Relationship Id="rId5" Type="http://schemas.openxmlformats.org/officeDocument/2006/relationships/image" Target="../media/image2350.png"/><Relationship Id="rId4" Type="http://schemas.openxmlformats.org/officeDocument/2006/relationships/image" Target="../media/image22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400.png"/><Relationship Id="rId5" Type="http://schemas.openxmlformats.org/officeDocument/2006/relationships/image" Target="../media/image2390.png"/><Relationship Id="rId4" Type="http://schemas.openxmlformats.org/officeDocument/2006/relationships/image" Target="../media/image227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0.png"/><Relationship Id="rId3" Type="http://schemas.openxmlformats.org/officeDocument/2006/relationships/image" Target="../media/image2260.png"/><Relationship Id="rId7" Type="http://schemas.openxmlformats.org/officeDocument/2006/relationships/image" Target="../media/image2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290.png"/><Relationship Id="rId5" Type="http://schemas.openxmlformats.org/officeDocument/2006/relationships/image" Target="../media/image2280.png"/><Relationship Id="rId10" Type="http://schemas.openxmlformats.org/officeDocument/2006/relationships/image" Target="../media/image2450.png"/><Relationship Id="rId4" Type="http://schemas.openxmlformats.org/officeDocument/2006/relationships/image" Target="../media/image2410.png"/><Relationship Id="rId9" Type="http://schemas.openxmlformats.org/officeDocument/2006/relationships/image" Target="../media/image24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0.png"/><Relationship Id="rId3" Type="http://schemas.openxmlformats.org/officeDocument/2006/relationships/image" Target="../media/image2260.png"/><Relationship Id="rId7" Type="http://schemas.openxmlformats.org/officeDocument/2006/relationships/image" Target="../media/image2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470.png"/><Relationship Id="rId11" Type="http://schemas.openxmlformats.org/officeDocument/2006/relationships/image" Target="../media/image2510.png"/><Relationship Id="rId5" Type="http://schemas.openxmlformats.org/officeDocument/2006/relationships/image" Target="../media/image2460.png"/><Relationship Id="rId10" Type="http://schemas.microsoft.com/office/2011/relationships/inkAction" Target="../ink/inkAction21.xml"/><Relationship Id="rId4" Type="http://schemas.openxmlformats.org/officeDocument/2006/relationships/image" Target="../media/image2410.png"/><Relationship Id="rId9" Type="http://schemas.openxmlformats.org/officeDocument/2006/relationships/image" Target="../media/image25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0.png"/><Relationship Id="rId7" Type="http://schemas.openxmlformats.org/officeDocument/2006/relationships/image" Target="../media/image2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290.png"/><Relationship Id="rId11" Type="http://schemas.openxmlformats.org/officeDocument/2006/relationships/image" Target="../media/image2520.png"/><Relationship Id="rId5" Type="http://schemas.openxmlformats.org/officeDocument/2006/relationships/image" Target="../media/image2280.png"/><Relationship Id="rId10" Type="http://schemas.openxmlformats.org/officeDocument/2006/relationships/image" Target="../media/image2450.png"/><Relationship Id="rId4" Type="http://schemas.openxmlformats.org/officeDocument/2006/relationships/image" Target="../media/image24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0.png"/><Relationship Id="rId11" Type="http://schemas.openxmlformats.org/officeDocument/2006/relationships/image" Target="../media/image2520.png"/><Relationship Id="rId5" Type="http://schemas.openxmlformats.org/officeDocument/2006/relationships/image" Target="../media/image2531.png"/><Relationship Id="rId10" Type="http://schemas.openxmlformats.org/officeDocument/2006/relationships/image" Target="../media/image254.png"/><Relationship Id="rId4" Type="http://schemas.openxmlformats.org/officeDocument/2006/relationships/image" Target="../media/image2280.png"/><Relationship Id="rId9" Type="http://schemas.openxmlformats.org/officeDocument/2006/relationships/image" Target="../media/image245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260.png"/><Relationship Id="rId7" Type="http://schemas.openxmlformats.org/officeDocument/2006/relationships/image" Target="../media/image2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531.png"/><Relationship Id="rId11" Type="http://schemas.openxmlformats.org/officeDocument/2006/relationships/image" Target="../media/image254.png"/><Relationship Id="rId5" Type="http://schemas.openxmlformats.org/officeDocument/2006/relationships/image" Target="../media/image2280.png"/><Relationship Id="rId10" Type="http://schemas.openxmlformats.org/officeDocument/2006/relationships/image" Target="../media/image2570.png"/><Relationship Id="rId4" Type="http://schemas.openxmlformats.org/officeDocument/2006/relationships/image" Target="../media/image2410.png"/><Relationship Id="rId9" Type="http://schemas.openxmlformats.org/officeDocument/2006/relationships/image" Target="../media/image25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260.png"/><Relationship Id="rId7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4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7" Type="http://schemas.openxmlformats.org/officeDocument/2006/relationships/image" Target="../media/image269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2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70.png"/><Relationship Id="rId7" Type="http://schemas.openxmlformats.org/officeDocument/2006/relationships/image" Target="../media/image228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2.png"/><Relationship Id="rId4" Type="http://schemas.openxmlformats.org/officeDocument/2006/relationships/image" Target="../media/image2410.png"/><Relationship Id="rId9" Type="http://schemas.openxmlformats.org/officeDocument/2006/relationships/image" Target="../media/image300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2260.png"/><Relationship Id="rId7" Type="http://schemas.openxmlformats.org/officeDocument/2006/relationships/image" Target="../media/image3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3.png"/><Relationship Id="rId9" Type="http://schemas.openxmlformats.org/officeDocument/2006/relationships/image" Target="../media/image3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317.png"/><Relationship Id="rId4" Type="http://schemas.openxmlformats.org/officeDocument/2006/relationships/image" Target="../media/image3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322.png"/><Relationship Id="rId4" Type="http://schemas.openxmlformats.org/officeDocument/2006/relationships/image" Target="../media/image31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18.png"/><Relationship Id="rId7" Type="http://schemas.openxmlformats.org/officeDocument/2006/relationships/image" Target="../media/image3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325.png"/><Relationship Id="rId4" Type="http://schemas.openxmlformats.org/officeDocument/2006/relationships/image" Target="../media/image3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1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1111.png"/><Relationship Id="rId5" Type="http://schemas.openxmlformats.org/officeDocument/2006/relationships/image" Target="../media/image1101.png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-130628" y="1390182"/>
            <a:ext cx="12279261" cy="23166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45AC-0DF9-D292-4E4E-25DA93F06441}"/>
              </a:ext>
            </a:extLst>
          </p:cNvPr>
          <p:cNvSpPr txBox="1"/>
          <p:nvPr/>
        </p:nvSpPr>
        <p:spPr>
          <a:xfrm>
            <a:off x="0" y="1195042"/>
            <a:ext cx="12166505" cy="2554545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16000" b="1" i="0" dirty="0">
                <a:solidFill>
                  <a:srgbClr val="FF0000"/>
                </a:solidFill>
              </a:rPr>
              <a:t>Clifford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02E9B-7F4C-6B7D-9A2A-DAAD85B95AEF}"/>
              </a:ext>
            </a:extLst>
          </p:cNvPr>
          <p:cNvSpPr/>
          <p:nvPr/>
        </p:nvSpPr>
        <p:spPr>
          <a:xfrm>
            <a:off x="-21424" y="5474239"/>
            <a:ext cx="8787066" cy="14786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DAF3B7-73F0-0625-4F5B-FA11BD84D2EF}"/>
              </a:ext>
            </a:extLst>
          </p:cNvPr>
          <p:cNvSpPr/>
          <p:nvPr/>
        </p:nvSpPr>
        <p:spPr>
          <a:xfrm>
            <a:off x="599336" y="3138137"/>
            <a:ext cx="8038324" cy="23523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0A9EC-D898-5255-47BE-1E86B9CFCD5F}"/>
              </a:ext>
            </a:extLst>
          </p:cNvPr>
          <p:cNvSpPr txBox="1"/>
          <p:nvPr/>
        </p:nvSpPr>
        <p:spPr>
          <a:xfrm>
            <a:off x="675579" y="3041915"/>
            <a:ext cx="8038324" cy="2554545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6000" b="1" i="0" dirty="0"/>
              <a:t>Algebras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92365-0902-2738-C472-6A028E4C9FB0}"/>
                  </a:ext>
                </a:extLst>
              </p:cNvPr>
              <p:cNvSpPr txBox="1"/>
              <p:nvPr/>
            </p:nvSpPr>
            <p:spPr>
              <a:xfrm>
                <a:off x="148114" y="5534561"/>
                <a:ext cx="8617528" cy="132343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8000" b="1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GB" sz="8000" b="1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  <m:r>
                        <a:rPr lang="en-GB" sz="8000" b="1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en-GB" sz="8000" b="1" i="1" dirty="0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992365-0902-2738-C472-6A028E4C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4" y="5534561"/>
                <a:ext cx="8617528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EE049D-EC1D-F797-0C75-C9A806C1AC82}"/>
              </a:ext>
            </a:extLst>
          </p:cNvPr>
          <p:cNvSpPr txBox="1"/>
          <p:nvPr/>
        </p:nvSpPr>
        <p:spPr>
          <a:xfrm>
            <a:off x="6290963" y="1855543"/>
            <a:ext cx="6266848" cy="1446550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en-CA" sz="8500" b="1" i="0" dirty="0"/>
              <a:t>+</a:t>
            </a:r>
            <a:r>
              <a:rPr lang="en-CA" sz="6000" b="1" i="0" dirty="0"/>
              <a:t> </a:t>
            </a:r>
            <a:r>
              <a:rPr lang="en-CA" sz="8500" b="1" i="0" dirty="0" err="1">
                <a:solidFill>
                  <a:srgbClr val="002060"/>
                </a:solidFill>
              </a:rPr>
              <a:t>Grassmann</a:t>
            </a:r>
            <a:endParaRPr lang="en-CA" sz="8500" b="1" i="0" dirty="0">
              <a:solidFill>
                <a:srgbClr val="00206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CDFF"/>
            </a:solidFill>
            <a:ln w="190500">
              <a:solidFill>
                <a:srgbClr val="004A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544958" y="203084"/>
              <a:ext cx="1406154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11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0E170AF-C341-6575-38D3-8EEE75AF846B}"/>
              </a:ext>
            </a:extLst>
          </p:cNvPr>
          <p:cNvSpPr/>
          <p:nvPr/>
        </p:nvSpPr>
        <p:spPr>
          <a:xfrm>
            <a:off x="8696654" y="3442222"/>
            <a:ext cx="3406226" cy="32079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368DA3-1681-3553-1FA1-40AB43D811D6}"/>
              </a:ext>
            </a:extLst>
          </p:cNvPr>
          <p:cNvGrpSpPr/>
          <p:nvPr/>
        </p:nvGrpSpPr>
        <p:grpSpPr>
          <a:xfrm>
            <a:off x="9224324" y="3873906"/>
            <a:ext cx="2410918" cy="2406026"/>
            <a:chOff x="1038242" y="2803445"/>
            <a:chExt cx="3391987" cy="33851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AF53FC2-0940-BC39-ECFE-2ED79733E51B}"/>
                </a:ext>
              </a:extLst>
            </p:cNvPr>
            <p:cNvGrpSpPr/>
            <p:nvPr/>
          </p:nvGrpSpPr>
          <p:grpSpPr>
            <a:xfrm>
              <a:off x="1038242" y="2853314"/>
              <a:ext cx="3359747" cy="3335236"/>
              <a:chOff x="1038242" y="1157864"/>
              <a:chExt cx="3359747" cy="3335236"/>
            </a:xfrm>
          </p:grpSpPr>
          <p:sp>
            <p:nvSpPr>
              <p:cNvPr id="56" name="Parallelogram 55">
                <a:extLst>
                  <a:ext uri="{FF2B5EF4-FFF2-40B4-BE49-F238E27FC236}">
                    <a16:creationId xmlns:a16="http://schemas.microsoft.com/office/drawing/2014/main" id="{BC3B66E9-C6EA-2B62-368B-BF5B2E2CB88F}"/>
                  </a:ext>
                </a:extLst>
              </p:cNvPr>
              <p:cNvSpPr/>
              <p:nvPr/>
            </p:nvSpPr>
            <p:spPr>
              <a:xfrm>
                <a:off x="1046414" y="1181085"/>
                <a:ext cx="3351575" cy="322016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A0629F9-2DAB-70D8-871F-B191D67CF1F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62753" y="1181085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50CD0E8-0497-339D-3724-5761ED8648C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629375" y="2825481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1E30EB9-5123-B960-8E44-CFFF1DDAD9AA}"/>
                  </a:ext>
                </a:extLst>
              </p:cNvPr>
              <p:cNvGrpSpPr/>
              <p:nvPr/>
            </p:nvGrpSpPr>
            <p:grpSpPr>
              <a:xfrm>
                <a:off x="1835379" y="1961031"/>
                <a:ext cx="1797712" cy="1728900"/>
                <a:chOff x="1835379" y="1610403"/>
                <a:chExt cx="1797712" cy="1728900"/>
              </a:xfrm>
            </p:grpSpPr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C9E638DC-9B36-BA6F-95F5-9180CFF40A3C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8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p:sp>
              <p:nvSpPr>
                <p:cNvPr id="61" name="Isosceles Triangle 60">
                  <a:extLst>
                    <a:ext uri="{FF2B5EF4-FFF2-40B4-BE49-F238E27FC236}">
                      <a16:creationId xmlns:a16="http://schemas.microsoft.com/office/drawing/2014/main" id="{53225F39-1364-CBEA-C015-D0051AFEB3F0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BE8575-08A9-978E-C112-CFFD6C0FA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753" y="6085193"/>
              <a:ext cx="333523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43C7693-63C2-19EA-34BB-F2B7BB31412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2611" y="4471062"/>
              <a:ext cx="3335235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2667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B0B2D5-B1BA-8691-578E-4A5C71532AF2}"/>
              </a:ext>
            </a:extLst>
          </p:cNvPr>
          <p:cNvSpPr/>
          <p:nvPr/>
        </p:nvSpPr>
        <p:spPr>
          <a:xfrm>
            <a:off x="201764" y="1289027"/>
            <a:ext cx="11610975" cy="3019531"/>
          </a:xfrm>
          <a:prstGeom prst="rect">
            <a:avLst/>
          </a:prstGeom>
          <a:solidFill>
            <a:srgbClr val="E7FF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E51E4-9FCB-0CED-6484-6C1CA6AC07B6}"/>
              </a:ext>
            </a:extLst>
          </p:cNvPr>
          <p:cNvSpPr txBox="1"/>
          <p:nvPr/>
        </p:nvSpPr>
        <p:spPr>
          <a:xfrm>
            <a:off x="85877" y="-72512"/>
            <a:ext cx="11610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What are Clifford Algebras?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5A681-C1E7-B358-2B38-3FE5E946B883}"/>
              </a:ext>
            </a:extLst>
          </p:cNvPr>
          <p:cNvSpPr txBox="1"/>
          <p:nvPr/>
        </p:nvSpPr>
        <p:spPr>
          <a:xfrm>
            <a:off x="360212" y="1289027"/>
            <a:ext cx="582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Generalization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0508-63CB-2990-3F1B-8595D74C842F}"/>
                  </a:ext>
                </a:extLst>
              </p:cNvPr>
              <p:cNvSpPr txBox="1"/>
              <p:nvPr/>
            </p:nvSpPr>
            <p:spPr>
              <a:xfrm>
                <a:off x="685648" y="2174245"/>
                <a:ext cx="56945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complex numbers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0508-63CB-2990-3F1B-8595D74C8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8" y="2174245"/>
                <a:ext cx="5694515" cy="923330"/>
              </a:xfrm>
              <a:prstGeom prst="rect">
                <a:avLst/>
              </a:prstGeom>
              <a:blipFill>
                <a:blip r:embed="rId3"/>
                <a:stretch>
                  <a:fillRect l="-5668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78636-1EE9-2459-ED5C-A4E791B65A28}"/>
                  </a:ext>
                </a:extLst>
              </p:cNvPr>
              <p:cNvSpPr txBox="1"/>
              <p:nvPr/>
            </p:nvSpPr>
            <p:spPr>
              <a:xfrm>
                <a:off x="6667500" y="2418206"/>
                <a:ext cx="50293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quaternions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78636-1EE9-2459-ED5C-A4E791B65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418206"/>
                <a:ext cx="5029352" cy="923330"/>
              </a:xfrm>
              <a:prstGeom prst="rect">
                <a:avLst/>
              </a:prstGeom>
              <a:blipFill>
                <a:blip r:embed="rId4"/>
                <a:stretch>
                  <a:fillRect l="-654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9B758-3DF2-707A-8FD7-31CE5BB93D64}"/>
                  </a:ext>
                </a:extLst>
              </p:cNvPr>
              <p:cNvSpPr txBox="1"/>
              <p:nvPr/>
            </p:nvSpPr>
            <p:spPr>
              <a:xfrm>
                <a:off x="2229345" y="3262419"/>
                <a:ext cx="7524255" cy="98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sigma matrices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9B758-3DF2-707A-8FD7-31CE5BB9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45" y="3262419"/>
                <a:ext cx="7524255" cy="988989"/>
              </a:xfrm>
              <a:prstGeom prst="rect">
                <a:avLst/>
              </a:prstGeom>
              <a:blipFill>
                <a:blip r:embed="rId5"/>
                <a:stretch>
                  <a:fillRect l="-4376" t="-16049" b="-314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87F21-0B9A-190C-CDEF-F59573EBF585}"/>
                  </a:ext>
                </a:extLst>
              </p:cNvPr>
              <p:cNvSpPr txBox="1"/>
              <p:nvPr/>
            </p:nvSpPr>
            <p:spPr>
              <a:xfrm>
                <a:off x="304280" y="4441102"/>
                <a:ext cx="58680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Symbols square to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CA" sz="4800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87F21-0B9A-190C-CDEF-F59573EB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80" y="4441102"/>
                <a:ext cx="5868081" cy="830997"/>
              </a:xfrm>
              <a:prstGeom prst="rect">
                <a:avLst/>
              </a:prstGeom>
              <a:blipFill>
                <a:blip r:embed="rId6"/>
                <a:stretch>
                  <a:fillRect l="-4777" t="-16176" r="-363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3F206-6D6C-6354-49D1-6374DF2CCC0E}"/>
                  </a:ext>
                </a:extLst>
              </p:cNvPr>
              <p:cNvSpPr txBox="1"/>
              <p:nvPr/>
            </p:nvSpPr>
            <p:spPr>
              <a:xfrm>
                <a:off x="8410324" y="5986001"/>
                <a:ext cx="3781676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3F206-6D6C-6354-49D1-6374DF2C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324" y="5986001"/>
                <a:ext cx="3781676" cy="822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C87507-301D-F4EA-7FC2-734EB3C9542D}"/>
                  </a:ext>
                </a:extLst>
              </p:cNvPr>
              <p:cNvSpPr txBox="1"/>
              <p:nvPr/>
            </p:nvSpPr>
            <p:spPr>
              <a:xfrm>
                <a:off x="9109618" y="4603501"/>
                <a:ext cx="30823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C87507-301D-F4EA-7FC2-734EB3C9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18" y="4603501"/>
                <a:ext cx="308238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9B5208-ADB9-9E1A-66C7-D4D7F9F75F93}"/>
                  </a:ext>
                </a:extLst>
              </p:cNvPr>
              <p:cNvSpPr txBox="1"/>
              <p:nvPr/>
            </p:nvSpPr>
            <p:spPr>
              <a:xfrm>
                <a:off x="6200040" y="4378152"/>
                <a:ext cx="27207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9B5208-ADB9-9E1A-66C7-D4D7F9F75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40" y="4378152"/>
                <a:ext cx="272074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765423-4BBB-C798-B9FA-043F08DA74A9}"/>
              </a:ext>
            </a:extLst>
          </p:cNvPr>
          <p:cNvGrpSpPr/>
          <p:nvPr/>
        </p:nvGrpSpPr>
        <p:grpSpPr>
          <a:xfrm>
            <a:off x="201764" y="5542995"/>
            <a:ext cx="11799736" cy="1048220"/>
            <a:chOff x="201764" y="5542995"/>
            <a:chExt cx="11799736" cy="1048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156F50-117C-4B10-4073-CBD7D2142738}"/>
                </a:ext>
              </a:extLst>
            </p:cNvPr>
            <p:cNvSpPr txBox="1"/>
            <p:nvPr/>
          </p:nvSpPr>
          <p:spPr>
            <a:xfrm>
              <a:off x="304280" y="5667885"/>
              <a:ext cx="5445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/>
                <a:t>Anti-commutative:</a:t>
              </a:r>
              <a:endParaRPr lang="en-CA" sz="5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BF2556-EA1E-01D3-C3AF-4071E15C0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64" y="5542995"/>
              <a:ext cx="11799736" cy="194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86136-11FA-8752-B6F0-9364F4CC36EF}"/>
                  </a:ext>
                </a:extLst>
              </p:cNvPr>
              <p:cNvSpPr txBox="1"/>
              <p:nvPr/>
            </p:nvSpPr>
            <p:spPr>
              <a:xfrm>
                <a:off x="5683308" y="5562045"/>
                <a:ext cx="28200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5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5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5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86136-11FA-8752-B6F0-9364F4CC3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08" y="5562045"/>
                <a:ext cx="2820003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72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56"/>
    </mc:Choice>
    <mc:Fallback xmlns="">
      <p:transition spd="slow" advTm="3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/>
      <p:bldP spid="8" grpId="0"/>
      <p:bldP spid="10" grpId="0"/>
      <p:bldP spid="12" grpId="0"/>
      <p:bldP spid="13" grpId="0"/>
      <p:bldP spid="14" grpId="0"/>
      <p:bldP spid="1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1D9984-E3BD-5F05-1230-D9DE5918FE46}"/>
              </a:ext>
            </a:extLst>
          </p:cNvPr>
          <p:cNvSpPr/>
          <p:nvPr/>
        </p:nvSpPr>
        <p:spPr>
          <a:xfrm>
            <a:off x="572730" y="3118301"/>
            <a:ext cx="101640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C0DC4-7DCD-1DA8-3CCD-60827D5A15EF}"/>
              </a:ext>
            </a:extLst>
          </p:cNvPr>
          <p:cNvSpPr/>
          <p:nvPr/>
        </p:nvSpPr>
        <p:spPr>
          <a:xfrm>
            <a:off x="572730" y="2024579"/>
            <a:ext cx="10164096" cy="932964"/>
          </a:xfrm>
          <a:prstGeom prst="rect">
            <a:avLst/>
          </a:prstGeom>
          <a:solidFill>
            <a:srgbClr val="F4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FEDB8-A4A3-47D0-90D6-2AEB847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" y="-37421"/>
            <a:ext cx="8964706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Calibri Light"/>
              </a:rPr>
              <a:t>What is a Clifford Algebra?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B3B33-90B1-9129-693F-C1C0D2F4D529}"/>
              </a:ext>
            </a:extLst>
          </p:cNvPr>
          <p:cNvSpPr txBox="1"/>
          <p:nvPr/>
        </p:nvSpPr>
        <p:spPr>
          <a:xfrm>
            <a:off x="176981" y="1046852"/>
            <a:ext cx="11886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cs typeface="Calibri"/>
              </a:rPr>
              <a:t>Loosely speaking, it’s an algebra where…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/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1. Symbols square to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4800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r>
                  <a:rPr lang="en-US" sz="4800" dirty="0">
                    <a:cs typeface="Calibri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blipFill>
                <a:blip r:embed="rId3"/>
                <a:stretch>
                  <a:fillRect l="-333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/>
              <p:nvPr/>
            </p:nvSpPr>
            <p:spPr>
              <a:xfrm>
                <a:off x="572730" y="3118301"/>
                <a:ext cx="992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2. Flipping symbol order gives a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4800" dirty="0">
                    <a:cs typeface="Calibri"/>
                  </a:rPr>
                  <a:t> sign: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3118301"/>
                <a:ext cx="9925664" cy="830997"/>
              </a:xfrm>
              <a:prstGeom prst="rect">
                <a:avLst/>
              </a:prstGeom>
              <a:blipFill>
                <a:blip r:embed="rId4"/>
                <a:stretch>
                  <a:fillRect l="-2826" t="-16176" r="-190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EE1E58-451A-1270-C7E8-55810125B3ED}"/>
              </a:ext>
            </a:extLst>
          </p:cNvPr>
          <p:cNvSpPr/>
          <p:nvPr/>
        </p:nvSpPr>
        <p:spPr>
          <a:xfrm>
            <a:off x="201764" y="4080559"/>
            <a:ext cx="11610975" cy="2691945"/>
          </a:xfrm>
          <a:prstGeom prst="rect">
            <a:avLst/>
          </a:prstGeom>
          <a:solidFill>
            <a:srgbClr val="E7FF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9EFCC-223C-3F12-2EBD-6BBFAF619E8A}"/>
              </a:ext>
            </a:extLst>
          </p:cNvPr>
          <p:cNvSpPr txBox="1"/>
          <p:nvPr/>
        </p:nvSpPr>
        <p:spPr>
          <a:xfrm>
            <a:off x="360212" y="4047943"/>
            <a:ext cx="582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Generalization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DF64E0-62A4-89A9-4C3D-DAC374B6DB31}"/>
                  </a:ext>
                </a:extLst>
              </p:cNvPr>
              <p:cNvSpPr txBox="1"/>
              <p:nvPr/>
            </p:nvSpPr>
            <p:spPr>
              <a:xfrm>
                <a:off x="685648" y="4933161"/>
                <a:ext cx="56945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complex numbers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DF64E0-62A4-89A9-4C3D-DAC374B6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8" y="4933161"/>
                <a:ext cx="5694515" cy="923330"/>
              </a:xfrm>
              <a:prstGeom prst="rect">
                <a:avLst/>
              </a:prstGeom>
              <a:blipFill>
                <a:blip r:embed="rId5"/>
                <a:stretch>
                  <a:fillRect l="-5668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07D25-4F13-C917-4831-0603881C0300}"/>
                  </a:ext>
                </a:extLst>
              </p:cNvPr>
              <p:cNvSpPr txBox="1"/>
              <p:nvPr/>
            </p:nvSpPr>
            <p:spPr>
              <a:xfrm>
                <a:off x="6667500" y="5147625"/>
                <a:ext cx="50293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quaternions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07D25-4F13-C917-4831-0603881C0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5147625"/>
                <a:ext cx="5029352" cy="923330"/>
              </a:xfrm>
              <a:prstGeom prst="rect">
                <a:avLst/>
              </a:prstGeom>
              <a:blipFill>
                <a:blip r:embed="rId6"/>
                <a:stretch>
                  <a:fillRect l="-6545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866BF-C8C1-5E57-5D5B-7D2320E1657F}"/>
                  </a:ext>
                </a:extLst>
              </p:cNvPr>
              <p:cNvSpPr txBox="1"/>
              <p:nvPr/>
            </p:nvSpPr>
            <p:spPr>
              <a:xfrm>
                <a:off x="2229345" y="5814856"/>
                <a:ext cx="7524255" cy="98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sigma matrices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866BF-C8C1-5E57-5D5B-7D2320E1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45" y="5814856"/>
                <a:ext cx="7524255" cy="988989"/>
              </a:xfrm>
              <a:prstGeom prst="rect">
                <a:avLst/>
              </a:prstGeom>
              <a:blipFill>
                <a:blip r:embed="rId7"/>
                <a:stretch>
                  <a:fillRect l="-4376" t="-16049" b="-314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319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68">
        <p:fade/>
      </p:transition>
    </mc:Choice>
    <mc:Fallback xmlns="">
      <p:transition spd="med" advTm="10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6AB488-574F-3437-16AF-80518EC9A8F8}"/>
              </a:ext>
            </a:extLst>
          </p:cNvPr>
          <p:cNvSpPr txBox="1"/>
          <p:nvPr/>
        </p:nvSpPr>
        <p:spPr>
          <a:xfrm>
            <a:off x="228600" y="38100"/>
            <a:ext cx="50452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u="sng" dirty="0"/>
              <a:t>Next Video:</a:t>
            </a:r>
            <a:endParaRPr lang="en-CA" sz="8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120F0-A205-1874-1D8B-C25D5E9ECB94}"/>
              </a:ext>
            </a:extLst>
          </p:cNvPr>
          <p:cNvSpPr txBox="1"/>
          <p:nvPr/>
        </p:nvSpPr>
        <p:spPr>
          <a:xfrm>
            <a:off x="361951" y="1333423"/>
            <a:ext cx="11601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FF0000"/>
                </a:solidFill>
              </a:rPr>
              <a:t>Spin Groups </a:t>
            </a:r>
            <a:r>
              <a:rPr lang="en-GB" sz="6000" dirty="0"/>
              <a:t>(double-sided rotation transformations)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A6AA41-3596-0BD3-8EC4-1CED406B0D68}"/>
                  </a:ext>
                </a:extLst>
              </p:cNvPr>
              <p:cNvSpPr txBox="1"/>
              <p:nvPr/>
            </p:nvSpPr>
            <p:spPr>
              <a:xfrm>
                <a:off x="838202" y="3371850"/>
                <a:ext cx="10648948" cy="144655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d>
                        <m:dPr>
                          <m:ctrlP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A6AA41-3596-0BD3-8EC4-1CED406B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2" y="3371850"/>
                <a:ext cx="10648948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83C68D-BBCD-A9ED-79BB-7EA4DDD2A621}"/>
                  </a:ext>
                </a:extLst>
              </p:cNvPr>
              <p:cNvSpPr txBox="1"/>
              <p:nvPr/>
            </p:nvSpPr>
            <p:spPr>
              <a:xfrm>
                <a:off x="2305052" y="4890134"/>
                <a:ext cx="7715248" cy="191071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</a:rPr>
                        <m:t>→  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CA" sz="10000"/>
                            <m:t>†</m:t>
                          </m:r>
                        </m:sup>
                      </m:sSup>
                    </m:oMath>
                  </m:oMathPara>
                </a14:m>
                <a:endParaRPr lang="en-GB" sz="10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83C68D-BBCD-A9ED-79BB-7EA4DDD2A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052" y="4890134"/>
                <a:ext cx="7715248" cy="1910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941C6D-1A79-D4D0-0AAC-C4C1F4C9A6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9880" y="6487560"/>
              <a:ext cx="3359160" cy="17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941C6D-1A79-D4D0-0AAC-C4C1F4C9A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520" y="6478200"/>
                <a:ext cx="3377880" cy="192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93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1"/>
    </mc:Choice>
    <mc:Fallback xmlns=""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A016E-C0E6-10BF-0984-98657FCC805B}"/>
              </a:ext>
            </a:extLst>
          </p:cNvPr>
          <p:cNvSpPr txBox="1"/>
          <p:nvPr/>
        </p:nvSpPr>
        <p:spPr>
          <a:xfrm>
            <a:off x="568326" y="887492"/>
            <a:ext cx="11128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u="sng" dirty="0" err="1">
                <a:solidFill>
                  <a:srgbClr val="FF3300"/>
                </a:solidFill>
              </a:rPr>
              <a:t>Grassman</a:t>
            </a:r>
            <a:r>
              <a:rPr lang="en-GB" sz="9600" b="1" u="sng" dirty="0">
                <a:solidFill>
                  <a:srgbClr val="FF3300"/>
                </a:solidFill>
              </a:rPr>
              <a:t> Algebra </a:t>
            </a:r>
            <a:r>
              <a:rPr lang="en-GB" sz="7200" b="1" u="sng" dirty="0">
                <a:solidFill>
                  <a:srgbClr val="FF3300"/>
                </a:solidFill>
              </a:rPr>
              <a:t>(Exterior Algebra)</a:t>
            </a:r>
            <a:endParaRPr lang="en-GB" sz="9600" b="1" u="sng" dirty="0">
              <a:solidFill>
                <a:srgbClr val="FF33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D18D8-350E-6BA9-127C-894778777AF4}"/>
              </a:ext>
            </a:extLst>
          </p:cNvPr>
          <p:cNvSpPr txBox="1"/>
          <p:nvPr/>
        </p:nvSpPr>
        <p:spPr>
          <a:xfrm>
            <a:off x="145256" y="4025563"/>
            <a:ext cx="11901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A stepping stone to learning Clifford Algebra (Geometric Algebra)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649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3"/>
    </mc:Choice>
    <mc:Fallback xmlns="">
      <p:transition spd="slow" advTm="1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2075CD3-CA73-A972-0FCD-0974936CE156}"/>
              </a:ext>
            </a:extLst>
          </p:cNvPr>
          <p:cNvGrpSpPr/>
          <p:nvPr/>
        </p:nvGrpSpPr>
        <p:grpSpPr>
          <a:xfrm>
            <a:off x="1046414" y="2876535"/>
            <a:ext cx="3351575" cy="3220160"/>
            <a:chOff x="1046414" y="2876535"/>
            <a:chExt cx="3351575" cy="3220160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9F3B41-4A8F-1104-D25F-B08DF75A8CE7}"/>
                </a:ext>
              </a:extLst>
            </p:cNvPr>
            <p:cNvSpPr/>
            <p:nvPr/>
          </p:nvSpPr>
          <p:spPr>
            <a:xfrm>
              <a:off x="1046414" y="2876535"/>
              <a:ext cx="3351575" cy="3220160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F292104-EC33-3726-E243-F00E94BC7EA4}"/>
                </a:ext>
              </a:extLst>
            </p:cNvPr>
            <p:cNvSpPr/>
            <p:nvPr/>
          </p:nvSpPr>
          <p:spPr>
            <a:xfrm>
              <a:off x="1904193" y="3656481"/>
              <a:ext cx="1728898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7F2FDF9-52D0-A425-81B1-AF9DF4C5CCB9}"/>
                </a:ext>
              </a:extLst>
            </p:cNvPr>
            <p:cNvSpPr/>
            <p:nvPr/>
          </p:nvSpPr>
          <p:spPr>
            <a:xfrm rot="12560569">
              <a:off x="1835379" y="3940879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37E24632-A388-C720-A27B-C4ECFED94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3392" y="1074856"/>
                <a:ext cx="2750500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37E24632-A388-C720-A27B-C4ECFED9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92" y="1074856"/>
                <a:ext cx="2750500" cy="1004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8C30A74-4220-66E2-0747-B21CD9C60907}"/>
              </a:ext>
            </a:extLst>
          </p:cNvPr>
          <p:cNvSpPr txBox="1"/>
          <p:nvPr/>
        </p:nvSpPr>
        <p:spPr>
          <a:xfrm>
            <a:off x="-5122" y="0"/>
            <a:ext cx="5470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Wedge Product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04899-843D-9F5F-4F03-ADAD8538AD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2753" y="2876535"/>
            <a:ext cx="3335236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95C659-991C-78B5-CBAE-0C1F6C9D12B3}"/>
              </a:ext>
            </a:extLst>
          </p:cNvPr>
          <p:cNvCxnSpPr>
            <a:cxnSpLocks/>
          </p:cNvCxnSpPr>
          <p:nvPr/>
        </p:nvCxnSpPr>
        <p:spPr>
          <a:xfrm flipV="1">
            <a:off x="1062753" y="6085194"/>
            <a:ext cx="3335236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19ECE7EA-9C45-C3F1-2110-FE59212802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4052" y="6138682"/>
                <a:ext cx="939039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19ECE7EA-9C45-C3F1-2110-FE592128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052" y="6138682"/>
                <a:ext cx="939039" cy="1004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8C85FA-63AD-23B5-F8D2-AD7F114F3730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62610" y="4471063"/>
            <a:ext cx="3335236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5ADC2C53-E2F8-AD90-2BC0-385A70645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2431" y="3895375"/>
                <a:ext cx="624316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5ADC2C53-E2F8-AD90-2BC0-385A70645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31" y="3895375"/>
                <a:ext cx="624316" cy="1004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2">
                <a:extLst>
                  <a:ext uri="{FF2B5EF4-FFF2-40B4-BE49-F238E27FC236}">
                    <a16:creationId xmlns:a16="http://schemas.microsoft.com/office/drawing/2014/main" id="{9CCD5A4F-3D2E-6997-E7FF-127ADAD7B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37872" y="1074856"/>
                <a:ext cx="2750500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Subtitle 2">
                <a:extLst>
                  <a:ext uri="{FF2B5EF4-FFF2-40B4-BE49-F238E27FC236}">
                    <a16:creationId xmlns:a16="http://schemas.microsoft.com/office/drawing/2014/main" id="{9CCD5A4F-3D2E-6997-E7FF-127ADAD7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872" y="1074856"/>
                <a:ext cx="2750500" cy="1004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Parallelogram 42">
            <a:extLst>
              <a:ext uri="{FF2B5EF4-FFF2-40B4-BE49-F238E27FC236}">
                <a16:creationId xmlns:a16="http://schemas.microsoft.com/office/drawing/2014/main" id="{B64F671D-E334-900B-A7F8-C2D64CFD9477}"/>
              </a:ext>
            </a:extLst>
          </p:cNvPr>
          <p:cNvSpPr/>
          <p:nvPr/>
        </p:nvSpPr>
        <p:spPr>
          <a:xfrm>
            <a:off x="7590894" y="2876535"/>
            <a:ext cx="3351575" cy="3220160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43E495-F609-564B-B2D6-AC60845BCD87}"/>
              </a:ext>
            </a:extLst>
          </p:cNvPr>
          <p:cNvCxnSpPr>
            <a:cxnSpLocks/>
          </p:cNvCxnSpPr>
          <p:nvPr/>
        </p:nvCxnSpPr>
        <p:spPr>
          <a:xfrm flipV="1">
            <a:off x="7607233" y="6085194"/>
            <a:ext cx="3335236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507B4-7B5C-A6DE-E0D3-09A52D46E3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07090" y="4471063"/>
            <a:ext cx="3335236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0B8C274-005A-835F-F77C-B798AF07E32A}"/>
              </a:ext>
            </a:extLst>
          </p:cNvPr>
          <p:cNvGrpSpPr/>
          <p:nvPr/>
        </p:nvGrpSpPr>
        <p:grpSpPr>
          <a:xfrm flipH="1">
            <a:off x="8379859" y="3656481"/>
            <a:ext cx="1797712" cy="1728900"/>
            <a:chOff x="1835379" y="1610403"/>
            <a:chExt cx="1797712" cy="1728900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2AEC19E2-ACCA-7116-3541-C1A2E4C04F2D}"/>
                </a:ext>
              </a:extLst>
            </p:cNvPr>
            <p:cNvSpPr/>
            <p:nvPr/>
          </p:nvSpPr>
          <p:spPr>
            <a:xfrm>
              <a:off x="1904193" y="1610403"/>
              <a:ext cx="1728898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1F9A8D1-4589-C8B7-8988-CAA7371C7D44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398455-9F26-4DA3-C7F5-4C969AE476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07233" y="2876535"/>
            <a:ext cx="3335236" cy="1"/>
          </a:xfrm>
          <a:prstGeom prst="straightConnector1">
            <a:avLst/>
          </a:prstGeom>
          <a:ln w="1270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36A9E591-8201-1A78-8205-575A9C91D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9331" y="2086512"/>
                <a:ext cx="939039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36A9E591-8201-1A78-8205-575A9C91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31" y="2086512"/>
                <a:ext cx="939039" cy="10049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18DDDA-C0A2-07A9-CF41-4DCBD533B94C}"/>
              </a:ext>
            </a:extLst>
          </p:cNvPr>
          <p:cNvCxnSpPr>
            <a:cxnSpLocks/>
          </p:cNvCxnSpPr>
          <p:nvPr/>
        </p:nvCxnSpPr>
        <p:spPr>
          <a:xfrm rot="5400000">
            <a:off x="5915105" y="4520931"/>
            <a:ext cx="3335236" cy="1"/>
          </a:xfrm>
          <a:prstGeom prst="straightConnector1">
            <a:avLst/>
          </a:prstGeom>
          <a:ln w="127000">
            <a:solidFill>
              <a:srgbClr val="7030A0"/>
            </a:solidFill>
            <a:prstDash val="solid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07C50917-302E-55CA-0680-7917751EE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5627" y="3895375"/>
                <a:ext cx="624316" cy="1004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07C50917-302E-55CA-0680-7917751EE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27" y="3895375"/>
                <a:ext cx="624316" cy="1004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C76ADC9B-7F8C-C92B-3CB6-26C219082318}"/>
              </a:ext>
            </a:extLst>
          </p:cNvPr>
          <p:cNvSpPr txBox="1"/>
          <p:nvPr/>
        </p:nvSpPr>
        <p:spPr>
          <a:xfrm>
            <a:off x="4235035" y="1253209"/>
            <a:ext cx="3611694" cy="1200329"/>
          </a:xfrm>
          <a:prstGeom prst="rect">
            <a:avLst/>
          </a:prstGeom>
          <a:solidFill>
            <a:srgbClr val="EAF2FA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CA" sz="7200" dirty="0"/>
              <a:t>Bivectors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356071-EC8E-5AB9-BC11-0DFCA1BFAA0A}"/>
              </a:ext>
            </a:extLst>
          </p:cNvPr>
          <p:cNvCxnSpPr>
            <a:cxnSpLocks/>
          </p:cNvCxnSpPr>
          <p:nvPr/>
        </p:nvCxnSpPr>
        <p:spPr>
          <a:xfrm rot="5400000">
            <a:off x="-629375" y="4520931"/>
            <a:ext cx="3335236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578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8"/>
    </mc:Choice>
    <mc:Fallback xmlns="">
      <p:transition spd="slow" advTm="26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41" grpId="0"/>
      <p:bldP spid="43" grpId="0" animBg="1"/>
      <p:bldP spid="52" grpId="0"/>
      <p:bldP spid="53" grpId="0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6B3AA-E0F9-94A2-73CD-EECD6DC321BF}"/>
                  </a:ext>
                </a:extLst>
              </p:cNvPr>
              <p:cNvSpPr txBox="1"/>
              <p:nvPr/>
            </p:nvSpPr>
            <p:spPr>
              <a:xfrm>
                <a:off x="-39978" y="4136417"/>
                <a:ext cx="5310970" cy="205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dirty="0">
                    <a:solidFill>
                      <a:srgbClr val="FF0000"/>
                    </a:solidFill>
                  </a:rPr>
                  <a:t>Angular Momentum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6B3AA-E0F9-94A2-73CD-EECD6DC32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978" y="4136417"/>
                <a:ext cx="5310970" cy="2051074"/>
              </a:xfrm>
              <a:prstGeom prst="rect">
                <a:avLst/>
              </a:prstGeom>
              <a:blipFill>
                <a:blip r:embed="rId3"/>
                <a:stretch>
                  <a:fillRect t="-9226" b="-19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6" name="Arc 1035">
            <a:extLst>
              <a:ext uri="{FF2B5EF4-FFF2-40B4-BE49-F238E27FC236}">
                <a16:creationId xmlns:a16="http://schemas.microsoft.com/office/drawing/2014/main" id="{29AEC779-EE57-57BC-1C98-3361B603AF0D}"/>
              </a:ext>
            </a:extLst>
          </p:cNvPr>
          <p:cNvSpPr/>
          <p:nvPr/>
        </p:nvSpPr>
        <p:spPr>
          <a:xfrm>
            <a:off x="922682" y="2351578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143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CCA3F226-67D7-BE33-A87F-B6CC9E0F2174}"/>
              </a:ext>
            </a:extLst>
          </p:cNvPr>
          <p:cNvCxnSpPr/>
          <p:nvPr/>
        </p:nvCxnSpPr>
        <p:spPr>
          <a:xfrm>
            <a:off x="2621265" y="625169"/>
            <a:ext cx="0" cy="2628616"/>
          </a:xfrm>
          <a:prstGeom prst="line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FE170EA9-1982-50B0-FA65-78F869E6BBDF}"/>
              </a:ext>
            </a:extLst>
          </p:cNvPr>
          <p:cNvCxnSpPr>
            <a:cxnSpLocks/>
          </p:cNvCxnSpPr>
          <p:nvPr/>
        </p:nvCxnSpPr>
        <p:spPr>
          <a:xfrm flipV="1">
            <a:off x="1708007" y="3057411"/>
            <a:ext cx="815972" cy="56435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Arc 1029">
            <a:extLst>
              <a:ext uri="{FF2B5EF4-FFF2-40B4-BE49-F238E27FC236}">
                <a16:creationId xmlns:a16="http://schemas.microsoft.com/office/drawing/2014/main" id="{4AE51971-2EA7-54FB-4AAD-A436DAD3FD36}"/>
              </a:ext>
            </a:extLst>
          </p:cNvPr>
          <p:cNvSpPr/>
          <p:nvPr/>
        </p:nvSpPr>
        <p:spPr>
          <a:xfrm>
            <a:off x="2444825" y="2951688"/>
            <a:ext cx="347122" cy="91139"/>
          </a:xfrm>
          <a:prstGeom prst="arc">
            <a:avLst>
              <a:gd name="adj1" fmla="val 20240687"/>
              <a:gd name="adj2" fmla="val 12322638"/>
            </a:avLst>
          </a:prstGeom>
          <a:ln w="1143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C66A4A-461F-20FA-092F-A7BAD2E60213}"/>
              </a:ext>
            </a:extLst>
          </p:cNvPr>
          <p:cNvSpPr/>
          <p:nvPr/>
        </p:nvSpPr>
        <p:spPr>
          <a:xfrm>
            <a:off x="1334943" y="3231244"/>
            <a:ext cx="781050" cy="781050"/>
          </a:xfrm>
          <a:prstGeom prst="ellipse">
            <a:avLst/>
          </a:prstGeom>
          <a:solidFill>
            <a:srgbClr val="A3CD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99A791F-D0C3-61A3-3BE1-447262BCD92D}"/>
              </a:ext>
            </a:extLst>
          </p:cNvPr>
          <p:cNvSpPr/>
          <p:nvPr/>
        </p:nvSpPr>
        <p:spPr>
          <a:xfrm>
            <a:off x="922682" y="2351578"/>
            <a:ext cx="3385650" cy="1411667"/>
          </a:xfrm>
          <a:prstGeom prst="arc">
            <a:avLst>
              <a:gd name="adj1" fmla="val 9372585"/>
              <a:gd name="adj2" fmla="val 15769817"/>
            </a:avLst>
          </a:prstGeom>
          <a:ln w="1143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2041A95-FECB-8CBF-A99C-17AC4646469E}"/>
              </a:ext>
            </a:extLst>
          </p:cNvPr>
          <p:cNvGrpSpPr/>
          <p:nvPr/>
        </p:nvGrpSpPr>
        <p:grpSpPr>
          <a:xfrm rot="4994071">
            <a:off x="1386289" y="2614606"/>
            <a:ext cx="413845" cy="787008"/>
            <a:chOff x="1209674" y="594329"/>
            <a:chExt cx="1457326" cy="787008"/>
          </a:xfrm>
          <a:solidFill>
            <a:srgbClr val="A3CDFF"/>
          </a:solidFill>
        </p:grpSpPr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F632CA74-73A4-79EB-C678-940678397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530" y="1126331"/>
              <a:ext cx="755394" cy="25500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9067D361-2AC5-A9B5-05B2-8A796BEC9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2003" y="594329"/>
              <a:ext cx="645921" cy="21805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DE6FAE13-E3B6-DD3F-AF15-D97BC065C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785" y="1266825"/>
              <a:ext cx="339215" cy="11451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A7A29CA-8CA0-C54B-4DF9-0674E547D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4" y="858334"/>
              <a:ext cx="1171574" cy="3955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2B454004-2959-853F-271E-90C4AA63647D}"/>
              </a:ext>
            </a:extLst>
          </p:cNvPr>
          <p:cNvGrpSpPr/>
          <p:nvPr/>
        </p:nvGrpSpPr>
        <p:grpSpPr>
          <a:xfrm>
            <a:off x="4697952" y="829203"/>
            <a:ext cx="6623417" cy="5035193"/>
            <a:chOff x="5341637" y="3537537"/>
            <a:chExt cx="4617692" cy="351041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B92C653-2FE3-83F4-1420-637499886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55695">
              <a:off x="5341637" y="3537537"/>
              <a:ext cx="2730379" cy="2730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F6F3AB0C-BAD0-B690-435A-8B4AD0A3B057}"/>
                </a:ext>
              </a:extLst>
            </p:cNvPr>
            <p:cNvSpPr txBox="1"/>
            <p:nvPr/>
          </p:nvSpPr>
          <p:spPr>
            <a:xfrm>
              <a:off x="7598933" y="5696136"/>
              <a:ext cx="2360396" cy="135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Right-hand rule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E8BA6F-565C-2C7E-A67E-CCBABDA54AE8}"/>
              </a:ext>
            </a:extLst>
          </p:cNvPr>
          <p:cNvGrpSpPr/>
          <p:nvPr/>
        </p:nvGrpSpPr>
        <p:grpSpPr>
          <a:xfrm>
            <a:off x="5133641" y="315827"/>
            <a:ext cx="991388" cy="4289029"/>
            <a:chOff x="5133641" y="315827"/>
            <a:chExt cx="991388" cy="428902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9D7AAE0-2A2B-B891-71BF-772E2C4D9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5029" y="943429"/>
              <a:ext cx="0" cy="3661427"/>
            </a:xfrm>
            <a:prstGeom prst="straightConnector1">
              <a:avLst/>
            </a:prstGeom>
            <a:ln w="190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2A4CF0-CE86-44F8-736B-B7EEDE002E3A}"/>
                    </a:ext>
                  </a:extLst>
                </p:cNvPr>
                <p:cNvSpPr txBox="1"/>
                <p:nvPr/>
              </p:nvSpPr>
              <p:spPr>
                <a:xfrm>
                  <a:off x="5133641" y="315827"/>
                  <a:ext cx="890922" cy="1472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2A4CF0-CE86-44F8-736B-B7EEDE00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41" y="315827"/>
                  <a:ext cx="890922" cy="147296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444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9"/>
    </mc:Choice>
    <mc:Fallback xmlns="">
      <p:transition spd="slow" advTm="1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36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Arc 1035">
            <a:extLst>
              <a:ext uri="{FF2B5EF4-FFF2-40B4-BE49-F238E27FC236}">
                <a16:creationId xmlns:a16="http://schemas.microsoft.com/office/drawing/2014/main" id="{29AEC779-EE57-57BC-1C98-3361B603AF0D}"/>
              </a:ext>
            </a:extLst>
          </p:cNvPr>
          <p:cNvSpPr/>
          <p:nvPr/>
        </p:nvSpPr>
        <p:spPr>
          <a:xfrm>
            <a:off x="1456082" y="2810007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524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C66A4A-461F-20FA-092F-A7BAD2E60213}"/>
              </a:ext>
            </a:extLst>
          </p:cNvPr>
          <p:cNvSpPr/>
          <p:nvPr/>
        </p:nvSpPr>
        <p:spPr>
          <a:xfrm>
            <a:off x="1868343" y="3689673"/>
            <a:ext cx="781050" cy="781050"/>
          </a:xfrm>
          <a:prstGeom prst="ellipse">
            <a:avLst/>
          </a:prstGeom>
          <a:solidFill>
            <a:srgbClr val="A3CD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99A791F-D0C3-61A3-3BE1-447262BCD92D}"/>
              </a:ext>
            </a:extLst>
          </p:cNvPr>
          <p:cNvSpPr/>
          <p:nvPr/>
        </p:nvSpPr>
        <p:spPr>
          <a:xfrm>
            <a:off x="1456082" y="2810007"/>
            <a:ext cx="3385650" cy="1411667"/>
          </a:xfrm>
          <a:prstGeom prst="arc">
            <a:avLst>
              <a:gd name="adj1" fmla="val 9372585"/>
              <a:gd name="adj2" fmla="val 17059159"/>
            </a:avLst>
          </a:prstGeom>
          <a:ln w="1524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2041A95-FECB-8CBF-A99C-17AC4646469E}"/>
              </a:ext>
            </a:extLst>
          </p:cNvPr>
          <p:cNvGrpSpPr/>
          <p:nvPr/>
        </p:nvGrpSpPr>
        <p:grpSpPr>
          <a:xfrm rot="4994071">
            <a:off x="1919689" y="3073035"/>
            <a:ext cx="413845" cy="787008"/>
            <a:chOff x="1209674" y="594329"/>
            <a:chExt cx="1457326" cy="787008"/>
          </a:xfrm>
          <a:solidFill>
            <a:srgbClr val="A3CDFF"/>
          </a:solidFill>
        </p:grpSpPr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F632CA74-73A4-79EB-C678-940678397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530" y="1126331"/>
              <a:ext cx="755394" cy="25500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9067D361-2AC5-A9B5-05B2-8A796BEC9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2003" y="594329"/>
              <a:ext cx="645921" cy="21805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DE6FAE13-E3B6-DD3F-AF15-D97BC065C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785" y="1266825"/>
              <a:ext cx="339215" cy="11451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A7A29CA-8CA0-C54B-4DF9-0674E547D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4" y="858334"/>
              <a:ext cx="1171574" cy="3955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3FC8C-2CBA-C489-F4CE-E08271EDFB9B}"/>
              </a:ext>
            </a:extLst>
          </p:cNvPr>
          <p:cNvGrpSpPr/>
          <p:nvPr/>
        </p:nvGrpSpPr>
        <p:grpSpPr>
          <a:xfrm>
            <a:off x="2088963" y="22890"/>
            <a:ext cx="1068021" cy="3726469"/>
            <a:chOff x="5057008" y="878387"/>
            <a:chExt cx="1068021" cy="372646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48AB44-2FDE-86BA-A37C-5979D3336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5029" y="1614871"/>
              <a:ext cx="0" cy="298998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9CDAEC-5A07-7AB2-99F0-9EE7037842A1}"/>
                    </a:ext>
                  </a:extLst>
                </p:cNvPr>
                <p:cNvSpPr txBox="1"/>
                <p:nvPr/>
              </p:nvSpPr>
              <p:spPr>
                <a:xfrm>
                  <a:off x="5057008" y="878387"/>
                  <a:ext cx="890922" cy="1472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9CDAEC-5A07-7AB2-99F0-9EE703784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008" y="878387"/>
                  <a:ext cx="890922" cy="147296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A33C84-AE6B-6498-BA5A-2AD1B0F1D3C1}"/>
              </a:ext>
            </a:extLst>
          </p:cNvPr>
          <p:cNvGrpSpPr/>
          <p:nvPr/>
        </p:nvGrpSpPr>
        <p:grpSpPr>
          <a:xfrm>
            <a:off x="4919862" y="32086"/>
            <a:ext cx="2209401" cy="6377806"/>
            <a:chOff x="4919862" y="32086"/>
            <a:chExt cx="2209401" cy="637780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8C1F43-5748-6178-4E5C-4FB817BC4B84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63" y="1152092"/>
              <a:ext cx="0" cy="5257800"/>
            </a:xfrm>
            <a:prstGeom prst="line">
              <a:avLst/>
            </a:prstGeom>
            <a:ln w="190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5BB596-B5F1-096A-FB61-E5F2300DF58B}"/>
                </a:ext>
              </a:extLst>
            </p:cNvPr>
            <p:cNvSpPr txBox="1"/>
            <p:nvPr/>
          </p:nvSpPr>
          <p:spPr>
            <a:xfrm>
              <a:off x="4919862" y="32086"/>
              <a:ext cx="220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solidFill>
                    <a:srgbClr val="00B0F0"/>
                  </a:solidFill>
                </a:rPr>
                <a:t>mirror</a:t>
              </a:r>
              <a:endParaRPr lang="en-CA" sz="6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7506994-2E07-7832-66CC-CBCEF9EC562B}"/>
              </a:ext>
            </a:extLst>
          </p:cNvPr>
          <p:cNvGrpSpPr/>
          <p:nvPr/>
        </p:nvGrpSpPr>
        <p:grpSpPr>
          <a:xfrm>
            <a:off x="9231314" y="3267175"/>
            <a:ext cx="916286" cy="1211107"/>
            <a:chOff x="9231314" y="3267175"/>
            <a:chExt cx="916286" cy="121110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881B11-AF0B-B6C4-9016-05FE5CA75B97}"/>
                </a:ext>
              </a:extLst>
            </p:cNvPr>
            <p:cNvSpPr/>
            <p:nvPr/>
          </p:nvSpPr>
          <p:spPr>
            <a:xfrm flipH="1">
              <a:off x="9231314" y="3697232"/>
              <a:ext cx="781050" cy="781050"/>
            </a:xfrm>
            <a:prstGeom prst="ellipse">
              <a:avLst/>
            </a:prstGeom>
            <a:solidFill>
              <a:srgbClr val="A3CDFF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2CFF9B3-01B5-4267-B08D-6C1BD8A94B10}"/>
                </a:ext>
              </a:extLst>
            </p:cNvPr>
            <p:cNvGrpSpPr/>
            <p:nvPr/>
          </p:nvGrpSpPr>
          <p:grpSpPr>
            <a:xfrm rot="16605929" flipH="1">
              <a:off x="9547173" y="3080594"/>
              <a:ext cx="413845" cy="787008"/>
              <a:chOff x="1209674" y="594329"/>
              <a:chExt cx="1457326" cy="787008"/>
            </a:xfrm>
            <a:solidFill>
              <a:srgbClr val="A3CDFF"/>
            </a:solidFill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16ECE6F-0544-563C-E330-D5F8FB8E0D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2530" y="1126331"/>
                <a:ext cx="755394" cy="255006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E7C8AE6-E4FA-2A98-F807-694F9C280A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2003" y="594329"/>
                <a:ext cx="645921" cy="21805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5D3150B-D2A0-7E30-18E4-F78523FF89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7785" y="1266825"/>
                <a:ext cx="339215" cy="1145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9A07207-5FBB-7A0A-A072-1FFC6253C7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9674" y="858334"/>
                <a:ext cx="1171574" cy="39550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Arc 33">
            <a:extLst>
              <a:ext uri="{FF2B5EF4-FFF2-40B4-BE49-F238E27FC236}">
                <a16:creationId xmlns:a16="http://schemas.microsoft.com/office/drawing/2014/main" id="{1537B458-7BC2-3512-FBE7-22C49D0F6231}"/>
              </a:ext>
            </a:extLst>
          </p:cNvPr>
          <p:cNvSpPr/>
          <p:nvPr/>
        </p:nvSpPr>
        <p:spPr>
          <a:xfrm flipH="1">
            <a:off x="7038975" y="2817566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524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A3279E17-178F-ADD4-6196-6550786006CC}"/>
              </a:ext>
            </a:extLst>
          </p:cNvPr>
          <p:cNvSpPr/>
          <p:nvPr/>
        </p:nvSpPr>
        <p:spPr>
          <a:xfrm flipH="1">
            <a:off x="7038975" y="2817566"/>
            <a:ext cx="3385650" cy="1411667"/>
          </a:xfrm>
          <a:prstGeom prst="arc">
            <a:avLst>
              <a:gd name="adj1" fmla="val 9372585"/>
              <a:gd name="adj2" fmla="val 17059159"/>
            </a:avLst>
          </a:prstGeom>
          <a:ln w="1524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9FF6392-94B1-6CA6-4477-55CABAC1543C}"/>
              </a:ext>
            </a:extLst>
          </p:cNvPr>
          <p:cNvGrpSpPr/>
          <p:nvPr/>
        </p:nvGrpSpPr>
        <p:grpSpPr>
          <a:xfrm>
            <a:off x="8731800" y="3630335"/>
            <a:ext cx="1274968" cy="3227665"/>
            <a:chOff x="8731800" y="3630335"/>
            <a:chExt cx="1274968" cy="3227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78B9987-CC97-989C-20D6-F90D34281FBB}"/>
                    </a:ext>
                  </a:extLst>
                </p:cNvPr>
                <p:cNvSpPr txBox="1"/>
                <p:nvPr/>
              </p:nvSpPr>
              <p:spPr>
                <a:xfrm flipH="1">
                  <a:off x="9115846" y="5385033"/>
                  <a:ext cx="890922" cy="1472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78B9987-CC97-989C-20D6-F90D34281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115846" y="5385033"/>
                  <a:ext cx="890922" cy="14729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DE85394-5B82-B06C-DB51-4E09BFB74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1800" y="3630335"/>
              <a:ext cx="0" cy="2989985"/>
            </a:xfrm>
            <a:prstGeom prst="straightConnector1">
              <a:avLst/>
            </a:prstGeom>
            <a:ln w="190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8B1D4CFB-72AA-777F-5D6B-118DD67A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5695">
            <a:off x="3533190" y="855741"/>
            <a:ext cx="1760967" cy="17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95562927-2778-226C-2895-576502D7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04862">
            <a:off x="10181625" y="4477350"/>
            <a:ext cx="1760967" cy="17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39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0"/>
    </mc:Choice>
    <mc:Fallback xmlns="">
      <p:transition spd="slow" advTm="1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  <p:bldP spid="27" grpId="0" animBg="1"/>
      <p:bldP spid="31" grpId="0" animBg="1"/>
      <p:bldP spid="34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Arc 1035">
            <a:extLst>
              <a:ext uri="{FF2B5EF4-FFF2-40B4-BE49-F238E27FC236}">
                <a16:creationId xmlns:a16="http://schemas.microsoft.com/office/drawing/2014/main" id="{29AEC779-EE57-57BC-1C98-3361B603AF0D}"/>
              </a:ext>
            </a:extLst>
          </p:cNvPr>
          <p:cNvSpPr/>
          <p:nvPr/>
        </p:nvSpPr>
        <p:spPr>
          <a:xfrm>
            <a:off x="1456082" y="2810007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524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C66A4A-461F-20FA-092F-A7BAD2E60213}"/>
              </a:ext>
            </a:extLst>
          </p:cNvPr>
          <p:cNvSpPr/>
          <p:nvPr/>
        </p:nvSpPr>
        <p:spPr>
          <a:xfrm>
            <a:off x="1868343" y="3689673"/>
            <a:ext cx="781050" cy="781050"/>
          </a:xfrm>
          <a:prstGeom prst="ellipse">
            <a:avLst/>
          </a:prstGeom>
          <a:solidFill>
            <a:srgbClr val="A3CD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99A791F-D0C3-61A3-3BE1-447262BCD92D}"/>
              </a:ext>
            </a:extLst>
          </p:cNvPr>
          <p:cNvSpPr/>
          <p:nvPr/>
        </p:nvSpPr>
        <p:spPr>
          <a:xfrm>
            <a:off x="1456082" y="2810007"/>
            <a:ext cx="3385650" cy="1411667"/>
          </a:xfrm>
          <a:prstGeom prst="arc">
            <a:avLst>
              <a:gd name="adj1" fmla="val 9372585"/>
              <a:gd name="adj2" fmla="val 17059159"/>
            </a:avLst>
          </a:prstGeom>
          <a:ln w="1524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2041A95-FECB-8CBF-A99C-17AC4646469E}"/>
              </a:ext>
            </a:extLst>
          </p:cNvPr>
          <p:cNvGrpSpPr/>
          <p:nvPr/>
        </p:nvGrpSpPr>
        <p:grpSpPr>
          <a:xfrm rot="4994071">
            <a:off x="1919689" y="3073035"/>
            <a:ext cx="413845" cy="787008"/>
            <a:chOff x="1209674" y="594329"/>
            <a:chExt cx="1457326" cy="787008"/>
          </a:xfrm>
          <a:solidFill>
            <a:srgbClr val="A3CDFF"/>
          </a:solidFill>
        </p:grpSpPr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F632CA74-73A4-79EB-C678-940678397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2530" y="1126331"/>
              <a:ext cx="755394" cy="25500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9067D361-2AC5-A9B5-05B2-8A796BEC9A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2003" y="594329"/>
              <a:ext cx="645921" cy="21805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DE6FAE13-E3B6-DD3F-AF15-D97BC065C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785" y="1266825"/>
              <a:ext cx="339215" cy="114512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CA7A29CA-8CA0-C54B-4DF9-0674E547D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674" y="858334"/>
              <a:ext cx="1171574" cy="3955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A33C84-AE6B-6498-BA5A-2AD1B0F1D3C1}"/>
              </a:ext>
            </a:extLst>
          </p:cNvPr>
          <p:cNvGrpSpPr/>
          <p:nvPr/>
        </p:nvGrpSpPr>
        <p:grpSpPr>
          <a:xfrm>
            <a:off x="4919862" y="32086"/>
            <a:ext cx="2209401" cy="6377806"/>
            <a:chOff x="4919862" y="32086"/>
            <a:chExt cx="2209401" cy="637780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8C1F43-5748-6178-4E5C-4FB817BC4B84}"/>
                </a:ext>
              </a:extLst>
            </p:cNvPr>
            <p:cNvCxnSpPr>
              <a:cxnSpLocks/>
            </p:cNvCxnSpPr>
            <p:nvPr/>
          </p:nvCxnSpPr>
          <p:spPr>
            <a:xfrm>
              <a:off x="6024563" y="1152092"/>
              <a:ext cx="0" cy="5257800"/>
            </a:xfrm>
            <a:prstGeom prst="line">
              <a:avLst/>
            </a:prstGeom>
            <a:ln w="1905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5BB596-B5F1-096A-FB61-E5F2300DF58B}"/>
                </a:ext>
              </a:extLst>
            </p:cNvPr>
            <p:cNvSpPr txBox="1"/>
            <p:nvPr/>
          </p:nvSpPr>
          <p:spPr>
            <a:xfrm>
              <a:off x="4919862" y="32086"/>
              <a:ext cx="220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solidFill>
                    <a:srgbClr val="00B0F0"/>
                  </a:solidFill>
                </a:rPr>
                <a:t>mirror</a:t>
              </a:r>
              <a:endParaRPr lang="en-CA" sz="6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0C69FD90-D905-163D-722A-AAA0937EA0DE}"/>
              </a:ext>
            </a:extLst>
          </p:cNvPr>
          <p:cNvGrpSpPr/>
          <p:nvPr/>
        </p:nvGrpSpPr>
        <p:grpSpPr>
          <a:xfrm>
            <a:off x="785648" y="4975913"/>
            <a:ext cx="4587139" cy="1468099"/>
            <a:chOff x="785648" y="4975913"/>
            <a:chExt cx="4587139" cy="1468099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74BD0B35-0272-5711-2408-A29F78988693}"/>
                </a:ext>
              </a:extLst>
            </p:cNvPr>
            <p:cNvSpPr/>
            <p:nvPr/>
          </p:nvSpPr>
          <p:spPr>
            <a:xfrm>
              <a:off x="801216" y="5015537"/>
              <a:ext cx="4552521" cy="1415775"/>
            </a:xfrm>
            <a:prstGeom prst="trapezoid">
              <a:avLst>
                <a:gd name="adj" fmla="val 53074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AABF504-75C9-4207-AF7F-E03A8695D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648" y="5001313"/>
              <a:ext cx="772212" cy="1442699"/>
            </a:xfrm>
            <a:prstGeom prst="straightConnector1">
              <a:avLst/>
            </a:prstGeom>
            <a:ln w="114300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79108E-294C-9118-A376-672E26C7822D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1" y="6431312"/>
              <a:ext cx="4563336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3FCFFA-F94E-A924-16C4-FBD4A5B36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6082" y="5027309"/>
              <a:ext cx="3188860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421E7910-4AAB-1467-B046-7A1EB1860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4975913"/>
              <a:ext cx="772212" cy="1442699"/>
            </a:xfrm>
            <a:prstGeom prst="straightConnector1">
              <a:avLst/>
            </a:prstGeom>
            <a:ln w="114300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DEEB434-48B5-42E5-17BD-66916F1E99F7}"/>
                </a:ext>
              </a:extLst>
            </p:cNvPr>
            <p:cNvGrpSpPr/>
            <p:nvPr/>
          </p:nvGrpSpPr>
          <p:grpSpPr>
            <a:xfrm>
              <a:off x="2105965" y="5275070"/>
              <a:ext cx="2029301" cy="939233"/>
              <a:chOff x="6415716" y="1363434"/>
              <a:chExt cx="1728898" cy="939233"/>
            </a:xfrm>
          </p:grpSpPr>
          <p:sp>
            <p:nvSpPr>
              <p:cNvPr id="1027" name="Arc 1026">
                <a:extLst>
                  <a:ext uri="{FF2B5EF4-FFF2-40B4-BE49-F238E27FC236}">
                    <a16:creationId xmlns:a16="http://schemas.microsoft.com/office/drawing/2014/main" id="{4A14BCC7-0804-8C0E-35FA-062B284691AD}"/>
                  </a:ext>
                </a:extLst>
              </p:cNvPr>
              <p:cNvSpPr/>
              <p:nvPr/>
            </p:nvSpPr>
            <p:spPr>
              <a:xfrm>
                <a:off x="6415716" y="1363434"/>
                <a:ext cx="1728898" cy="888780"/>
              </a:xfrm>
              <a:prstGeom prst="arc">
                <a:avLst>
                  <a:gd name="adj1" fmla="val 9582330"/>
                  <a:gd name="adj2" fmla="val 3063348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028" name="Isosceles Triangle 1027">
                <a:extLst>
                  <a:ext uri="{FF2B5EF4-FFF2-40B4-BE49-F238E27FC236}">
                    <a16:creationId xmlns:a16="http://schemas.microsoft.com/office/drawing/2014/main" id="{31986B19-C92B-B707-2F74-712C3F7D24EE}"/>
                  </a:ext>
                </a:extLst>
              </p:cNvPr>
              <p:cNvSpPr/>
              <p:nvPr/>
            </p:nvSpPr>
            <p:spPr>
              <a:xfrm rot="7529895">
                <a:off x="6560073" y="2000921"/>
                <a:ext cx="285048" cy="318444"/>
              </a:xfrm>
              <a:prstGeom prst="triangle">
                <a:avLst>
                  <a:gd name="adj" fmla="val 32911"/>
                </a:avLst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DBEE711A-F68A-08AA-9304-DD4A056AB16F}"/>
              </a:ext>
            </a:extLst>
          </p:cNvPr>
          <p:cNvGrpSpPr/>
          <p:nvPr/>
        </p:nvGrpSpPr>
        <p:grpSpPr>
          <a:xfrm flipH="1">
            <a:off x="6623281" y="4973947"/>
            <a:ext cx="4587139" cy="1468099"/>
            <a:chOff x="785648" y="4975913"/>
            <a:chExt cx="4587139" cy="1468099"/>
          </a:xfrm>
        </p:grpSpPr>
        <p:sp>
          <p:nvSpPr>
            <p:cNvPr id="1031" name="Trapezoid 1030">
              <a:extLst>
                <a:ext uri="{FF2B5EF4-FFF2-40B4-BE49-F238E27FC236}">
                  <a16:creationId xmlns:a16="http://schemas.microsoft.com/office/drawing/2014/main" id="{D9A0920E-DCE1-BD70-9EB3-A4D153FEAB83}"/>
                </a:ext>
              </a:extLst>
            </p:cNvPr>
            <p:cNvSpPr/>
            <p:nvPr/>
          </p:nvSpPr>
          <p:spPr>
            <a:xfrm>
              <a:off x="801216" y="5015537"/>
              <a:ext cx="4552521" cy="1415775"/>
            </a:xfrm>
            <a:prstGeom prst="trapezoid">
              <a:avLst>
                <a:gd name="adj" fmla="val 53074"/>
              </a:avLst>
            </a:prstGeom>
            <a:solidFill>
              <a:srgbClr val="F8C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92D9F764-68DC-C01E-59B8-7283F256E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648" y="5001313"/>
              <a:ext cx="772212" cy="1442699"/>
            </a:xfrm>
            <a:prstGeom prst="straightConnector1">
              <a:avLst/>
            </a:prstGeom>
            <a:ln w="114300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D410C53E-0D19-8EB1-A400-7EF02B300B7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1" y="6431312"/>
              <a:ext cx="4563336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2737BB34-E1F5-F40A-10FB-481551E88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6082" y="5027309"/>
              <a:ext cx="3188860" cy="0"/>
            </a:xfrm>
            <a:prstGeom prst="straightConnector1">
              <a:avLst/>
            </a:prstGeom>
            <a:ln w="114300">
              <a:solidFill>
                <a:srgbClr val="7030A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1E461FA3-45E9-77C0-30E5-4787C4848E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4975913"/>
              <a:ext cx="772212" cy="1442699"/>
            </a:xfrm>
            <a:prstGeom prst="straightConnector1">
              <a:avLst/>
            </a:prstGeom>
            <a:ln w="114300">
              <a:solidFill>
                <a:srgbClr val="00B050"/>
              </a:solidFill>
              <a:prstDash val="soli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374AA168-D033-DB0F-92B5-07957282ACB4}"/>
                </a:ext>
              </a:extLst>
            </p:cNvPr>
            <p:cNvGrpSpPr/>
            <p:nvPr/>
          </p:nvGrpSpPr>
          <p:grpSpPr>
            <a:xfrm>
              <a:off x="2105965" y="5275070"/>
              <a:ext cx="2029301" cy="939233"/>
              <a:chOff x="6415716" y="1363434"/>
              <a:chExt cx="1728898" cy="939233"/>
            </a:xfrm>
          </p:grpSpPr>
          <p:sp>
            <p:nvSpPr>
              <p:cNvPr id="1043" name="Arc 1042">
                <a:extLst>
                  <a:ext uri="{FF2B5EF4-FFF2-40B4-BE49-F238E27FC236}">
                    <a16:creationId xmlns:a16="http://schemas.microsoft.com/office/drawing/2014/main" id="{3C23B8BD-38E3-F6CF-6B80-592632EAA313}"/>
                  </a:ext>
                </a:extLst>
              </p:cNvPr>
              <p:cNvSpPr/>
              <p:nvPr/>
            </p:nvSpPr>
            <p:spPr>
              <a:xfrm>
                <a:off x="6415716" y="1363434"/>
                <a:ext cx="1728898" cy="888780"/>
              </a:xfrm>
              <a:prstGeom prst="arc">
                <a:avLst>
                  <a:gd name="adj1" fmla="val 9582330"/>
                  <a:gd name="adj2" fmla="val 3063348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044" name="Isosceles Triangle 1043">
                <a:extLst>
                  <a:ext uri="{FF2B5EF4-FFF2-40B4-BE49-F238E27FC236}">
                    <a16:creationId xmlns:a16="http://schemas.microsoft.com/office/drawing/2014/main" id="{67FE0D6E-6FD5-D198-94A6-5EFBEE4AC24F}"/>
                  </a:ext>
                </a:extLst>
              </p:cNvPr>
              <p:cNvSpPr/>
              <p:nvPr/>
            </p:nvSpPr>
            <p:spPr>
              <a:xfrm rot="7529895">
                <a:off x="6560073" y="2000921"/>
                <a:ext cx="285048" cy="318444"/>
              </a:xfrm>
              <a:prstGeom prst="triangle">
                <a:avLst>
                  <a:gd name="adj" fmla="val 32911"/>
                </a:avLst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209ED57A-3806-8998-9BB9-7318772250B7}"/>
              </a:ext>
            </a:extLst>
          </p:cNvPr>
          <p:cNvGrpSpPr/>
          <p:nvPr/>
        </p:nvGrpSpPr>
        <p:grpSpPr>
          <a:xfrm>
            <a:off x="9231314" y="3267175"/>
            <a:ext cx="916286" cy="1211107"/>
            <a:chOff x="9231314" y="3267175"/>
            <a:chExt cx="916286" cy="1211107"/>
          </a:xfrm>
        </p:grpSpPr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E5BBB6F7-143C-B7B7-DC28-451B62D37C9D}"/>
                </a:ext>
              </a:extLst>
            </p:cNvPr>
            <p:cNvSpPr/>
            <p:nvPr/>
          </p:nvSpPr>
          <p:spPr>
            <a:xfrm flipH="1">
              <a:off x="9231314" y="3697232"/>
              <a:ext cx="781050" cy="781050"/>
            </a:xfrm>
            <a:prstGeom prst="ellipse">
              <a:avLst/>
            </a:prstGeom>
            <a:solidFill>
              <a:srgbClr val="A3CDFF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45432633-FC9C-8DF9-1A24-DC762FAFC58D}"/>
                </a:ext>
              </a:extLst>
            </p:cNvPr>
            <p:cNvGrpSpPr/>
            <p:nvPr/>
          </p:nvGrpSpPr>
          <p:grpSpPr>
            <a:xfrm rot="16605929" flipH="1">
              <a:off x="9547173" y="3080594"/>
              <a:ext cx="413845" cy="787008"/>
              <a:chOff x="1209674" y="594329"/>
              <a:chExt cx="1457326" cy="787008"/>
            </a:xfrm>
            <a:solidFill>
              <a:srgbClr val="A3CDFF"/>
            </a:solidFill>
          </p:grpSpPr>
          <p:cxnSp>
            <p:nvCxnSpPr>
              <p:cNvPr id="1057" name="Straight Arrow Connector 1056">
                <a:extLst>
                  <a:ext uri="{FF2B5EF4-FFF2-40B4-BE49-F238E27FC236}">
                    <a16:creationId xmlns:a16="http://schemas.microsoft.com/office/drawing/2014/main" id="{D5CD7621-A618-2F6B-1B24-583E4F2760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2530" y="1126331"/>
                <a:ext cx="755394" cy="255006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Arrow Connector 1057">
                <a:extLst>
                  <a:ext uri="{FF2B5EF4-FFF2-40B4-BE49-F238E27FC236}">
                    <a16:creationId xmlns:a16="http://schemas.microsoft.com/office/drawing/2014/main" id="{06BCDF6E-C125-09BD-8BDD-466E76025F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02003" y="594329"/>
                <a:ext cx="645921" cy="21805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>
                <a:extLst>
                  <a:ext uri="{FF2B5EF4-FFF2-40B4-BE49-F238E27FC236}">
                    <a16:creationId xmlns:a16="http://schemas.microsoft.com/office/drawing/2014/main" id="{EDA83F8C-92C3-FA3A-7E4D-707388CD39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7785" y="1266825"/>
                <a:ext cx="339215" cy="1145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>
                <a:extLst>
                  <a:ext uri="{FF2B5EF4-FFF2-40B4-BE49-F238E27FC236}">
                    <a16:creationId xmlns:a16="http://schemas.microsoft.com/office/drawing/2014/main" id="{081346E5-6FAE-EC9C-DBFF-D3CFDDFF5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9674" y="858334"/>
                <a:ext cx="1171574" cy="39550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61" name="Arc 1060">
            <a:extLst>
              <a:ext uri="{FF2B5EF4-FFF2-40B4-BE49-F238E27FC236}">
                <a16:creationId xmlns:a16="http://schemas.microsoft.com/office/drawing/2014/main" id="{C28FD19B-B17E-EFA6-AD98-C6B97B46B278}"/>
              </a:ext>
            </a:extLst>
          </p:cNvPr>
          <p:cNvSpPr/>
          <p:nvPr/>
        </p:nvSpPr>
        <p:spPr>
          <a:xfrm flipH="1">
            <a:off x="7038975" y="2817566"/>
            <a:ext cx="3385650" cy="1411667"/>
          </a:xfrm>
          <a:prstGeom prst="arc">
            <a:avLst>
              <a:gd name="adj1" fmla="val 16521324"/>
              <a:gd name="adj2" fmla="val 3265486"/>
            </a:avLst>
          </a:prstGeom>
          <a:ln w="152400">
            <a:solidFill>
              <a:srgbClr val="FF66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2" name="Arc 1061">
            <a:extLst>
              <a:ext uri="{FF2B5EF4-FFF2-40B4-BE49-F238E27FC236}">
                <a16:creationId xmlns:a16="http://schemas.microsoft.com/office/drawing/2014/main" id="{42F6B93D-2708-F23C-E167-CDDFCA80A6E3}"/>
              </a:ext>
            </a:extLst>
          </p:cNvPr>
          <p:cNvSpPr/>
          <p:nvPr/>
        </p:nvSpPr>
        <p:spPr>
          <a:xfrm flipH="1">
            <a:off x="7038975" y="2817566"/>
            <a:ext cx="3385650" cy="1411667"/>
          </a:xfrm>
          <a:prstGeom prst="arc">
            <a:avLst>
              <a:gd name="adj1" fmla="val 9372585"/>
              <a:gd name="adj2" fmla="val 17059159"/>
            </a:avLst>
          </a:prstGeom>
          <a:ln w="152400">
            <a:solidFill>
              <a:srgbClr val="FF6699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25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11">
        <p:fade/>
      </p:transition>
    </mc:Choice>
    <mc:Fallback xmlns="">
      <p:transition spd="med" advTm="113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" grpId="0" animBg="1"/>
      <p:bldP spid="10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9027D2-52B5-7BE2-D28B-B3C65F4CEEB7}"/>
              </a:ext>
            </a:extLst>
          </p:cNvPr>
          <p:cNvGrpSpPr/>
          <p:nvPr/>
        </p:nvGrpSpPr>
        <p:grpSpPr>
          <a:xfrm>
            <a:off x="5968661" y="5816600"/>
            <a:ext cx="6109039" cy="1060883"/>
            <a:chOff x="5968661" y="5816600"/>
            <a:chExt cx="6109039" cy="10608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101DB-6AD6-F42C-65FE-2AFDA6158264}"/>
                </a:ext>
              </a:extLst>
            </p:cNvPr>
            <p:cNvSpPr/>
            <p:nvPr/>
          </p:nvSpPr>
          <p:spPr>
            <a:xfrm>
              <a:off x="5968661" y="5816600"/>
              <a:ext cx="6109039" cy="1004288"/>
            </a:xfrm>
            <a:prstGeom prst="rect">
              <a:avLst/>
            </a:prstGeom>
            <a:solidFill>
              <a:srgbClr val="EAF2F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6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1B245-9B9E-6AED-5EDE-B655C2FFB0B5}"/>
              </a:ext>
            </a:extLst>
          </p:cNvPr>
          <p:cNvGrpSpPr/>
          <p:nvPr/>
        </p:nvGrpSpPr>
        <p:grpSpPr>
          <a:xfrm>
            <a:off x="373758" y="181115"/>
            <a:ext cx="2683489" cy="2035799"/>
            <a:chOff x="1714500" y="4389744"/>
            <a:chExt cx="2683489" cy="20357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5F6DE1-3745-454B-4E0E-C2B8B37D8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BBEF9-C34F-128A-80DD-E5DCF3F89C14}"/>
              </a:ext>
            </a:extLst>
          </p:cNvPr>
          <p:cNvCxnSpPr>
            <a:cxnSpLocks/>
          </p:cNvCxnSpPr>
          <p:nvPr/>
        </p:nvCxnSpPr>
        <p:spPr>
          <a:xfrm flipH="1">
            <a:off x="0" y="2608813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85098E-9034-6927-9E73-86963447189C}"/>
              </a:ext>
            </a:extLst>
          </p:cNvPr>
          <p:cNvGrpSpPr/>
          <p:nvPr/>
        </p:nvGrpSpPr>
        <p:grpSpPr>
          <a:xfrm>
            <a:off x="5565163" y="181115"/>
            <a:ext cx="2848348" cy="2257285"/>
            <a:chOff x="1714500" y="4389744"/>
            <a:chExt cx="2848348" cy="22572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BA8357-4D00-2B0E-2F1B-3215FEF39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0378BD-66BA-8F4D-A4C6-94C731C22C80}"/>
              </a:ext>
            </a:extLst>
          </p:cNvPr>
          <p:cNvGrpSpPr/>
          <p:nvPr/>
        </p:nvGrpSpPr>
        <p:grpSpPr>
          <a:xfrm>
            <a:off x="8986274" y="499842"/>
            <a:ext cx="2991147" cy="1728968"/>
            <a:chOff x="8986274" y="499842"/>
            <a:chExt cx="2991147" cy="1728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8006A8-E273-BF14-93E0-AADA14A16305}"/>
              </a:ext>
            </a:extLst>
          </p:cNvPr>
          <p:cNvGrpSpPr/>
          <p:nvPr/>
        </p:nvGrpSpPr>
        <p:grpSpPr>
          <a:xfrm>
            <a:off x="611291" y="3010504"/>
            <a:ext cx="3086855" cy="3764087"/>
            <a:chOff x="611291" y="3010504"/>
            <a:chExt cx="3086855" cy="376408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F25EF2-5026-0D9E-93C1-AE20B86509BC}"/>
                </a:ext>
              </a:extLst>
            </p:cNvPr>
            <p:cNvGrpSpPr/>
            <p:nvPr/>
          </p:nvGrpSpPr>
          <p:grpSpPr>
            <a:xfrm>
              <a:off x="756627" y="3010504"/>
              <a:ext cx="2941519" cy="2406025"/>
              <a:chOff x="1038242" y="2803446"/>
              <a:chExt cx="4138505" cy="338510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D49F30C-58F0-7549-ECB5-C61E62E78837}"/>
                  </a:ext>
                </a:extLst>
              </p:cNvPr>
              <p:cNvGrpSpPr/>
              <p:nvPr/>
            </p:nvGrpSpPr>
            <p:grpSpPr>
              <a:xfrm>
                <a:off x="1038242" y="2853314"/>
                <a:ext cx="3359747" cy="3335236"/>
                <a:chOff x="1038242" y="1157864"/>
                <a:chExt cx="3359747" cy="3335236"/>
              </a:xfrm>
            </p:grpSpPr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95E33AC1-B08B-EB88-CE6A-88146DC95D7E}"/>
                    </a:ext>
                  </a:extLst>
                </p:cNvPr>
                <p:cNvSpPr/>
                <p:nvPr/>
              </p:nvSpPr>
              <p:spPr>
                <a:xfrm>
                  <a:off x="1046414" y="1181085"/>
                  <a:ext cx="3351575" cy="322016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C829EE6-9E03-CFBA-0532-66A744F83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06275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52BC5EA-D450-0DD6-C15A-5F6055AB3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-62937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73F4356-0835-CAFF-8AA9-15CF5832E46B}"/>
                    </a:ext>
                  </a:extLst>
                </p:cNvPr>
                <p:cNvGrpSpPr/>
                <p:nvPr/>
              </p:nvGrpSpPr>
              <p:grpSpPr>
                <a:xfrm>
                  <a:off x="1835379" y="1961031"/>
                  <a:ext cx="1797712" cy="1728900"/>
                  <a:chOff x="1835379" y="1610403"/>
                  <a:chExt cx="1797712" cy="1728900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89A05313-83A7-3499-76B4-8C7055666E89}"/>
                      </a:ext>
                    </a:extLst>
                  </p:cNvPr>
                  <p:cNvSpPr/>
                  <p:nvPr/>
                </p:nvSpPr>
                <p:spPr>
                  <a:xfrm>
                    <a:off x="1904193" y="1610403"/>
                    <a:ext cx="1728898" cy="1728900"/>
                  </a:xfrm>
                  <a:prstGeom prst="arc">
                    <a:avLst>
                      <a:gd name="adj1" fmla="val 12989597"/>
                      <a:gd name="adj2" fmla="val 8504637"/>
                    </a:avLst>
                  </a:prstGeom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  <p:sp>
                <p:nvSpPr>
                  <p:cNvPr id="32" name="Isosceles Triangle 31">
                    <a:extLst>
                      <a:ext uri="{FF2B5EF4-FFF2-40B4-BE49-F238E27FC236}">
                        <a16:creationId xmlns:a16="http://schemas.microsoft.com/office/drawing/2014/main" id="{E1497A20-1978-5832-2B8B-5C1664454F22}"/>
                      </a:ext>
                    </a:extLst>
                  </p:cNvPr>
                  <p:cNvSpPr/>
                  <p:nvPr/>
                </p:nvSpPr>
                <p:spPr>
                  <a:xfrm rot="12560569">
                    <a:off x="1835379" y="1894801"/>
                    <a:ext cx="314279" cy="491060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F51B11E-2602-C287-0862-072EB9AE158F}"/>
                  </a:ext>
                </a:extLst>
              </p:cNvPr>
              <p:cNvGrpSpPr/>
              <p:nvPr/>
            </p:nvGrpSpPr>
            <p:grpSpPr>
              <a:xfrm>
                <a:off x="1062753" y="4854676"/>
                <a:ext cx="3335236" cy="1230519"/>
                <a:chOff x="1062753" y="3159226"/>
                <a:chExt cx="3335236" cy="1230519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A4B17267-A87F-3318-DE41-F3CE3CF2F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753" y="4389744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F88A6CA-5F00-9A48-37A2-C5AC07AE74E0}"/>
                  </a:ext>
                </a:extLst>
              </p:cNvPr>
              <p:cNvGrpSpPr/>
              <p:nvPr/>
            </p:nvGrpSpPr>
            <p:grpSpPr>
              <a:xfrm>
                <a:off x="4430227" y="2803446"/>
                <a:ext cx="746520" cy="3335236"/>
                <a:chOff x="4430227" y="1107996"/>
                <a:chExt cx="746520" cy="333523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40DE445-452D-C554-C9E0-0148E562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762610" y="2775613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C34528-2454-7921-06D1-FFE6A870BEF8}"/>
              </a:ext>
            </a:extLst>
          </p:cNvPr>
          <p:cNvGrpSpPr/>
          <p:nvPr/>
        </p:nvGrpSpPr>
        <p:grpSpPr>
          <a:xfrm>
            <a:off x="5395004" y="2975060"/>
            <a:ext cx="3190865" cy="3810036"/>
            <a:chOff x="5395004" y="2975060"/>
            <a:chExt cx="3190865" cy="38100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1463272-4458-7DA3-497A-2E8F30D98433}"/>
                </a:ext>
              </a:extLst>
            </p:cNvPr>
            <p:cNvGrpSpPr/>
            <p:nvPr/>
          </p:nvGrpSpPr>
          <p:grpSpPr>
            <a:xfrm>
              <a:off x="5395004" y="2975060"/>
              <a:ext cx="2984574" cy="2406025"/>
              <a:chOff x="6775627" y="2803446"/>
              <a:chExt cx="4199081" cy="3385104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5CD0C855-18B6-03E4-9350-005F1CF4FE8D}"/>
                  </a:ext>
                </a:extLst>
              </p:cNvPr>
              <p:cNvSpPr/>
              <p:nvPr/>
            </p:nvSpPr>
            <p:spPr>
              <a:xfrm>
                <a:off x="7590894" y="2876535"/>
                <a:ext cx="3351575" cy="322016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3AD8C04-7DDD-2F4E-C888-FC93A9DDCB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233" y="6085194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748CEC3-DD6D-B48E-EC27-98B58FCA9E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307090" y="4471063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2D0D1EC-D3A5-0E14-F284-3E90A2061F3B}"/>
                  </a:ext>
                </a:extLst>
              </p:cNvPr>
              <p:cNvGrpSpPr/>
              <p:nvPr/>
            </p:nvGrpSpPr>
            <p:grpSpPr>
              <a:xfrm flipH="1">
                <a:off x="8379859" y="3656481"/>
                <a:ext cx="1797712" cy="1728900"/>
                <a:chOff x="1835379" y="1610403"/>
                <a:chExt cx="1797712" cy="1728900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E15D55AF-4619-99FA-500D-362B11FACA70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8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C5D6DD3-CAEB-789D-4571-8EF5C1482199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CB88193-4799-1C15-3D8F-F28190C5281C}"/>
                  </a:ext>
                </a:extLst>
              </p:cNvPr>
              <p:cNvGrpSpPr/>
              <p:nvPr/>
            </p:nvGrpSpPr>
            <p:grpSpPr>
              <a:xfrm>
                <a:off x="7607233" y="2876535"/>
                <a:ext cx="3367475" cy="1182961"/>
                <a:chOff x="7607233" y="1181085"/>
                <a:chExt cx="3367475" cy="1182961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F72A7D8-7D7B-9181-A7A8-C775B40E2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60723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373CADE-298B-7184-B9ED-9AABA7F7FDFB}"/>
                  </a:ext>
                </a:extLst>
              </p:cNvPr>
              <p:cNvGrpSpPr/>
              <p:nvPr/>
            </p:nvGrpSpPr>
            <p:grpSpPr>
              <a:xfrm>
                <a:off x="6775627" y="2853314"/>
                <a:ext cx="807096" cy="3335236"/>
                <a:chOff x="6775627" y="1157864"/>
                <a:chExt cx="807096" cy="3335236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FB27FDF-7DF6-3924-4BD6-BE76DEE48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91510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Subtitle 2">
                      <a:extLst>
                        <a:ext uri="{FF2B5EF4-FFF2-40B4-BE49-F238E27FC236}">
                          <a16:creationId xmlns:a16="http://schemas.microsoft.com/office/drawing/2014/main" id="{F46641B8-54B6-8D3A-0934-864FA076973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Subtitle 2">
                      <a:extLst>
                        <a:ext uri="{FF2B5EF4-FFF2-40B4-BE49-F238E27FC236}">
                          <a16:creationId xmlns:a16="http://schemas.microsoft.com/office/drawing/2014/main" id="{07C50917-302E-55CA-0680-7917751EE4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DBD568-4B37-2E29-C70D-FE14D77476A1}"/>
              </a:ext>
            </a:extLst>
          </p:cNvPr>
          <p:cNvGrpSpPr/>
          <p:nvPr/>
        </p:nvGrpSpPr>
        <p:grpSpPr>
          <a:xfrm>
            <a:off x="9101487" y="3590354"/>
            <a:ext cx="2828038" cy="1714612"/>
            <a:chOff x="9101487" y="3590354"/>
            <a:chExt cx="2828038" cy="1714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89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1"/>
    </mc:Choice>
    <mc:Fallback xmlns="">
      <p:transition spd="slow" advTm="2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9027D2-52B5-7BE2-D28B-B3C65F4CEEB7}"/>
              </a:ext>
            </a:extLst>
          </p:cNvPr>
          <p:cNvGrpSpPr/>
          <p:nvPr/>
        </p:nvGrpSpPr>
        <p:grpSpPr>
          <a:xfrm>
            <a:off x="5968661" y="5816600"/>
            <a:ext cx="6109039" cy="1060883"/>
            <a:chOff x="5968661" y="5816600"/>
            <a:chExt cx="6109039" cy="10608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101DB-6AD6-F42C-65FE-2AFDA6158264}"/>
                </a:ext>
              </a:extLst>
            </p:cNvPr>
            <p:cNvSpPr/>
            <p:nvPr/>
          </p:nvSpPr>
          <p:spPr>
            <a:xfrm>
              <a:off x="5968661" y="5816600"/>
              <a:ext cx="6109039" cy="1004288"/>
            </a:xfrm>
            <a:prstGeom prst="rect">
              <a:avLst/>
            </a:prstGeom>
            <a:solidFill>
              <a:srgbClr val="EAF2F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6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1B245-9B9E-6AED-5EDE-B655C2FFB0B5}"/>
              </a:ext>
            </a:extLst>
          </p:cNvPr>
          <p:cNvGrpSpPr/>
          <p:nvPr/>
        </p:nvGrpSpPr>
        <p:grpSpPr>
          <a:xfrm>
            <a:off x="373758" y="181115"/>
            <a:ext cx="2683489" cy="2035799"/>
            <a:chOff x="1714500" y="4389744"/>
            <a:chExt cx="2683489" cy="20357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5F6DE1-3745-454B-4E0E-C2B8B37D8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BBEF9-C34F-128A-80DD-E5DCF3F89C14}"/>
              </a:ext>
            </a:extLst>
          </p:cNvPr>
          <p:cNvCxnSpPr>
            <a:cxnSpLocks/>
          </p:cNvCxnSpPr>
          <p:nvPr/>
        </p:nvCxnSpPr>
        <p:spPr>
          <a:xfrm flipH="1">
            <a:off x="0" y="2608813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85098E-9034-6927-9E73-86963447189C}"/>
              </a:ext>
            </a:extLst>
          </p:cNvPr>
          <p:cNvGrpSpPr/>
          <p:nvPr/>
        </p:nvGrpSpPr>
        <p:grpSpPr>
          <a:xfrm>
            <a:off x="5565163" y="181115"/>
            <a:ext cx="2848348" cy="2257285"/>
            <a:chOff x="1714500" y="4389744"/>
            <a:chExt cx="2848348" cy="22572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BA8357-4D00-2B0E-2F1B-3215FEF39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0378BD-66BA-8F4D-A4C6-94C731C22C80}"/>
              </a:ext>
            </a:extLst>
          </p:cNvPr>
          <p:cNvGrpSpPr/>
          <p:nvPr/>
        </p:nvGrpSpPr>
        <p:grpSpPr>
          <a:xfrm>
            <a:off x="8986274" y="499842"/>
            <a:ext cx="2991147" cy="1728968"/>
            <a:chOff x="8986274" y="499842"/>
            <a:chExt cx="2991147" cy="1728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8006A8-E273-BF14-93E0-AADA14A16305}"/>
              </a:ext>
            </a:extLst>
          </p:cNvPr>
          <p:cNvGrpSpPr/>
          <p:nvPr/>
        </p:nvGrpSpPr>
        <p:grpSpPr>
          <a:xfrm>
            <a:off x="611291" y="3010504"/>
            <a:ext cx="3086855" cy="3764087"/>
            <a:chOff x="611291" y="3010504"/>
            <a:chExt cx="3086855" cy="376408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F25EF2-5026-0D9E-93C1-AE20B86509BC}"/>
                </a:ext>
              </a:extLst>
            </p:cNvPr>
            <p:cNvGrpSpPr/>
            <p:nvPr/>
          </p:nvGrpSpPr>
          <p:grpSpPr>
            <a:xfrm>
              <a:off x="756627" y="3010504"/>
              <a:ext cx="2941519" cy="2406025"/>
              <a:chOff x="1038242" y="2803446"/>
              <a:chExt cx="4138505" cy="338510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D49F30C-58F0-7549-ECB5-C61E62E78837}"/>
                  </a:ext>
                </a:extLst>
              </p:cNvPr>
              <p:cNvGrpSpPr/>
              <p:nvPr/>
            </p:nvGrpSpPr>
            <p:grpSpPr>
              <a:xfrm>
                <a:off x="1038242" y="2853314"/>
                <a:ext cx="3359747" cy="3335236"/>
                <a:chOff x="1038242" y="1157864"/>
                <a:chExt cx="3359747" cy="3335236"/>
              </a:xfrm>
            </p:grpSpPr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95E33AC1-B08B-EB88-CE6A-88146DC95D7E}"/>
                    </a:ext>
                  </a:extLst>
                </p:cNvPr>
                <p:cNvSpPr/>
                <p:nvPr/>
              </p:nvSpPr>
              <p:spPr>
                <a:xfrm>
                  <a:off x="1046414" y="1181085"/>
                  <a:ext cx="3351575" cy="322016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C829EE6-9E03-CFBA-0532-66A744F83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06275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52BC5EA-D450-0DD6-C15A-5F6055AB3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-62937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73F4356-0835-CAFF-8AA9-15CF5832E46B}"/>
                    </a:ext>
                  </a:extLst>
                </p:cNvPr>
                <p:cNvGrpSpPr/>
                <p:nvPr/>
              </p:nvGrpSpPr>
              <p:grpSpPr>
                <a:xfrm>
                  <a:off x="1835379" y="1961031"/>
                  <a:ext cx="1797712" cy="1728900"/>
                  <a:chOff x="1835379" y="1610403"/>
                  <a:chExt cx="1797712" cy="1728900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89A05313-83A7-3499-76B4-8C7055666E89}"/>
                      </a:ext>
                    </a:extLst>
                  </p:cNvPr>
                  <p:cNvSpPr/>
                  <p:nvPr/>
                </p:nvSpPr>
                <p:spPr>
                  <a:xfrm>
                    <a:off x="1904193" y="1610403"/>
                    <a:ext cx="1728898" cy="1728900"/>
                  </a:xfrm>
                  <a:prstGeom prst="arc">
                    <a:avLst>
                      <a:gd name="adj1" fmla="val 12989597"/>
                      <a:gd name="adj2" fmla="val 8504637"/>
                    </a:avLst>
                  </a:prstGeom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  <p:sp>
                <p:nvSpPr>
                  <p:cNvPr id="32" name="Isosceles Triangle 31">
                    <a:extLst>
                      <a:ext uri="{FF2B5EF4-FFF2-40B4-BE49-F238E27FC236}">
                        <a16:creationId xmlns:a16="http://schemas.microsoft.com/office/drawing/2014/main" id="{E1497A20-1978-5832-2B8B-5C1664454F22}"/>
                      </a:ext>
                    </a:extLst>
                  </p:cNvPr>
                  <p:cNvSpPr/>
                  <p:nvPr/>
                </p:nvSpPr>
                <p:spPr>
                  <a:xfrm rot="12560569">
                    <a:off x="1835379" y="1894801"/>
                    <a:ext cx="314279" cy="491060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F51B11E-2602-C287-0862-072EB9AE158F}"/>
                  </a:ext>
                </a:extLst>
              </p:cNvPr>
              <p:cNvGrpSpPr/>
              <p:nvPr/>
            </p:nvGrpSpPr>
            <p:grpSpPr>
              <a:xfrm>
                <a:off x="1062753" y="4854676"/>
                <a:ext cx="3335236" cy="1230519"/>
                <a:chOff x="1062753" y="3159226"/>
                <a:chExt cx="3335236" cy="1230519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A4B17267-A87F-3318-DE41-F3CE3CF2F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753" y="4389744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F88A6CA-5F00-9A48-37A2-C5AC07AE74E0}"/>
                  </a:ext>
                </a:extLst>
              </p:cNvPr>
              <p:cNvGrpSpPr/>
              <p:nvPr/>
            </p:nvGrpSpPr>
            <p:grpSpPr>
              <a:xfrm>
                <a:off x="4430227" y="2803446"/>
                <a:ext cx="746520" cy="3335236"/>
                <a:chOff x="4430227" y="1107996"/>
                <a:chExt cx="746520" cy="333523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40DE445-452D-C554-C9E0-0148E562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762610" y="2775613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C34528-2454-7921-06D1-FFE6A870BEF8}"/>
              </a:ext>
            </a:extLst>
          </p:cNvPr>
          <p:cNvGrpSpPr/>
          <p:nvPr/>
        </p:nvGrpSpPr>
        <p:grpSpPr>
          <a:xfrm>
            <a:off x="5395004" y="2975060"/>
            <a:ext cx="3190865" cy="3810036"/>
            <a:chOff x="5395004" y="2975060"/>
            <a:chExt cx="3190865" cy="38100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1463272-4458-7DA3-497A-2E8F30D98433}"/>
                </a:ext>
              </a:extLst>
            </p:cNvPr>
            <p:cNvGrpSpPr/>
            <p:nvPr/>
          </p:nvGrpSpPr>
          <p:grpSpPr>
            <a:xfrm>
              <a:off x="5395004" y="2975060"/>
              <a:ext cx="2984574" cy="2406025"/>
              <a:chOff x="6775627" y="2803446"/>
              <a:chExt cx="4199081" cy="3385104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5CD0C855-18B6-03E4-9350-005F1CF4FE8D}"/>
                  </a:ext>
                </a:extLst>
              </p:cNvPr>
              <p:cNvSpPr/>
              <p:nvPr/>
            </p:nvSpPr>
            <p:spPr>
              <a:xfrm>
                <a:off x="7590894" y="2876535"/>
                <a:ext cx="3351575" cy="322016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3AD8C04-7DDD-2F4E-C888-FC93A9DDCB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233" y="6085194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748CEC3-DD6D-B48E-EC27-98B58FCA9E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307090" y="4471063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2D0D1EC-D3A5-0E14-F284-3E90A2061F3B}"/>
                  </a:ext>
                </a:extLst>
              </p:cNvPr>
              <p:cNvGrpSpPr/>
              <p:nvPr/>
            </p:nvGrpSpPr>
            <p:grpSpPr>
              <a:xfrm flipH="1">
                <a:off x="8379859" y="3656481"/>
                <a:ext cx="1797712" cy="1728900"/>
                <a:chOff x="1835379" y="1610403"/>
                <a:chExt cx="1797712" cy="1728900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E15D55AF-4619-99FA-500D-362B11FACA70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8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C5D6DD3-CAEB-789D-4571-8EF5C1482199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CB88193-4799-1C15-3D8F-F28190C5281C}"/>
                  </a:ext>
                </a:extLst>
              </p:cNvPr>
              <p:cNvGrpSpPr/>
              <p:nvPr/>
            </p:nvGrpSpPr>
            <p:grpSpPr>
              <a:xfrm>
                <a:off x="7607233" y="2876535"/>
                <a:ext cx="3367475" cy="1182961"/>
                <a:chOff x="7607233" y="1181085"/>
                <a:chExt cx="3367475" cy="1182961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F72A7D8-7D7B-9181-A7A8-C775B40E2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60723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373CADE-298B-7184-B9ED-9AABA7F7FDFB}"/>
                  </a:ext>
                </a:extLst>
              </p:cNvPr>
              <p:cNvGrpSpPr/>
              <p:nvPr/>
            </p:nvGrpSpPr>
            <p:grpSpPr>
              <a:xfrm>
                <a:off x="6775627" y="2853314"/>
                <a:ext cx="807096" cy="3335236"/>
                <a:chOff x="6775627" y="1157864"/>
                <a:chExt cx="807096" cy="3335236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FB27FDF-7DF6-3924-4BD6-BE76DEE48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91510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Subtitle 2">
                      <a:extLst>
                        <a:ext uri="{FF2B5EF4-FFF2-40B4-BE49-F238E27FC236}">
                          <a16:creationId xmlns:a16="http://schemas.microsoft.com/office/drawing/2014/main" id="{F46641B8-54B6-8D3A-0934-864FA076973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Subtitle 2">
                      <a:extLst>
                        <a:ext uri="{FF2B5EF4-FFF2-40B4-BE49-F238E27FC236}">
                          <a16:creationId xmlns:a16="http://schemas.microsoft.com/office/drawing/2014/main" id="{F46641B8-54B6-8D3A-0934-864FA0769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DBD568-4B37-2E29-C70D-FE14D77476A1}"/>
              </a:ext>
            </a:extLst>
          </p:cNvPr>
          <p:cNvGrpSpPr/>
          <p:nvPr/>
        </p:nvGrpSpPr>
        <p:grpSpPr>
          <a:xfrm>
            <a:off x="9101487" y="3590354"/>
            <a:ext cx="2828038" cy="1714612"/>
            <a:chOff x="9101487" y="3590354"/>
            <a:chExt cx="2828038" cy="1714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53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1"/>
    </mc:Choice>
    <mc:Fallback xmlns="">
      <p:transition spd="slow" advTm="2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9027D2-52B5-7BE2-D28B-B3C65F4CEEB7}"/>
              </a:ext>
            </a:extLst>
          </p:cNvPr>
          <p:cNvGrpSpPr/>
          <p:nvPr/>
        </p:nvGrpSpPr>
        <p:grpSpPr>
          <a:xfrm>
            <a:off x="5968661" y="5816600"/>
            <a:ext cx="6109039" cy="1060883"/>
            <a:chOff x="5968661" y="5816600"/>
            <a:chExt cx="6109039" cy="10608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F101DB-6AD6-F42C-65FE-2AFDA6158264}"/>
                </a:ext>
              </a:extLst>
            </p:cNvPr>
            <p:cNvSpPr/>
            <p:nvPr/>
          </p:nvSpPr>
          <p:spPr>
            <a:xfrm>
              <a:off x="5968661" y="5816600"/>
              <a:ext cx="6109039" cy="1004288"/>
            </a:xfrm>
            <a:prstGeom prst="rect">
              <a:avLst/>
            </a:prstGeom>
            <a:solidFill>
              <a:srgbClr val="EAF2F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6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Subtitle 2">
                  <a:extLst>
                    <a:ext uri="{FF2B5EF4-FFF2-40B4-BE49-F238E27FC236}">
                      <a16:creationId xmlns:a16="http://schemas.microsoft.com/office/drawing/2014/main" id="{FB19917B-60E5-3752-E394-E14AD639A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6000" y="5872495"/>
                  <a:ext cx="3581700" cy="10049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1B245-9B9E-6AED-5EDE-B655C2FFB0B5}"/>
              </a:ext>
            </a:extLst>
          </p:cNvPr>
          <p:cNvGrpSpPr/>
          <p:nvPr/>
        </p:nvGrpSpPr>
        <p:grpSpPr>
          <a:xfrm>
            <a:off x="373758" y="181115"/>
            <a:ext cx="2683489" cy="2035799"/>
            <a:chOff x="1714500" y="4389744"/>
            <a:chExt cx="2683489" cy="20357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5F6DE1-3745-454B-4E0E-C2B8B37D8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D7984961-E102-700E-2049-C61230B9E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8644" y="5420555"/>
                  <a:ext cx="939039" cy="1004988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BBEF9-C34F-128A-80DD-E5DCF3F89C14}"/>
              </a:ext>
            </a:extLst>
          </p:cNvPr>
          <p:cNvCxnSpPr>
            <a:cxnSpLocks/>
          </p:cNvCxnSpPr>
          <p:nvPr/>
        </p:nvCxnSpPr>
        <p:spPr>
          <a:xfrm flipH="1">
            <a:off x="0" y="2608813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85098E-9034-6927-9E73-86963447189C}"/>
              </a:ext>
            </a:extLst>
          </p:cNvPr>
          <p:cNvGrpSpPr/>
          <p:nvPr/>
        </p:nvGrpSpPr>
        <p:grpSpPr>
          <a:xfrm>
            <a:off x="5565163" y="181115"/>
            <a:ext cx="2848348" cy="2257285"/>
            <a:chOff x="1714500" y="4389744"/>
            <a:chExt cx="2848348" cy="225728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BA8357-4D00-2B0E-2F1B-3215FEF39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500" y="4389744"/>
              <a:ext cx="2683489" cy="1515197"/>
            </a:xfrm>
            <a:prstGeom prst="straightConnector1">
              <a:avLst/>
            </a:prstGeom>
            <a:ln w="1905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Subtitle 2">
                  <a:extLst>
                    <a:ext uri="{FF2B5EF4-FFF2-40B4-BE49-F238E27FC236}">
                      <a16:creationId xmlns:a16="http://schemas.microsoft.com/office/drawing/2014/main" id="{49DB9434-3EB0-D204-C57B-4D07FE67F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094" y="5420555"/>
                  <a:ext cx="1944754" cy="1226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73A9F60D-7D5D-3419-FA54-D2BF129E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56" y="576042"/>
                <a:ext cx="1458848" cy="1652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0378BD-66BA-8F4D-A4C6-94C731C22C80}"/>
              </a:ext>
            </a:extLst>
          </p:cNvPr>
          <p:cNvGrpSpPr/>
          <p:nvPr/>
        </p:nvGrpSpPr>
        <p:grpSpPr>
          <a:xfrm>
            <a:off x="8986274" y="499842"/>
            <a:ext cx="2991147" cy="1728968"/>
            <a:chOff x="8986274" y="499842"/>
            <a:chExt cx="2991147" cy="17289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0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Subtitle 2">
                  <a:extLst>
                    <a:ext uri="{FF2B5EF4-FFF2-40B4-BE49-F238E27FC236}">
                      <a16:creationId xmlns:a16="http://schemas.microsoft.com/office/drawing/2014/main" id="{46149F2F-8EC3-BB91-C827-F5D3A17DC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8573" y="499842"/>
                  <a:ext cx="1458848" cy="16527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Subtitle 2">
                  <a:extLst>
                    <a:ext uri="{FF2B5EF4-FFF2-40B4-BE49-F238E27FC236}">
                      <a16:creationId xmlns:a16="http://schemas.microsoft.com/office/drawing/2014/main" id="{D250E123-53F7-00F2-9770-0BB795ADE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274" y="576042"/>
                  <a:ext cx="1458848" cy="16527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8006A8-E273-BF14-93E0-AADA14A16305}"/>
              </a:ext>
            </a:extLst>
          </p:cNvPr>
          <p:cNvGrpSpPr/>
          <p:nvPr/>
        </p:nvGrpSpPr>
        <p:grpSpPr>
          <a:xfrm>
            <a:off x="611291" y="3010504"/>
            <a:ext cx="3086855" cy="3764087"/>
            <a:chOff x="611291" y="3010504"/>
            <a:chExt cx="3086855" cy="376408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F25EF2-5026-0D9E-93C1-AE20B86509BC}"/>
                </a:ext>
              </a:extLst>
            </p:cNvPr>
            <p:cNvGrpSpPr/>
            <p:nvPr/>
          </p:nvGrpSpPr>
          <p:grpSpPr>
            <a:xfrm>
              <a:off x="756627" y="3010504"/>
              <a:ext cx="2941519" cy="2406025"/>
              <a:chOff x="1038242" y="2803446"/>
              <a:chExt cx="4138505" cy="338510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D49F30C-58F0-7549-ECB5-C61E62E78837}"/>
                  </a:ext>
                </a:extLst>
              </p:cNvPr>
              <p:cNvGrpSpPr/>
              <p:nvPr/>
            </p:nvGrpSpPr>
            <p:grpSpPr>
              <a:xfrm>
                <a:off x="1038242" y="2853314"/>
                <a:ext cx="3359747" cy="3335236"/>
                <a:chOff x="1038242" y="1157864"/>
                <a:chExt cx="3359747" cy="3335236"/>
              </a:xfrm>
            </p:grpSpPr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95E33AC1-B08B-EB88-CE6A-88146DC95D7E}"/>
                    </a:ext>
                  </a:extLst>
                </p:cNvPr>
                <p:cNvSpPr/>
                <p:nvPr/>
              </p:nvSpPr>
              <p:spPr>
                <a:xfrm>
                  <a:off x="1046414" y="1181085"/>
                  <a:ext cx="3351575" cy="322016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C829EE6-9E03-CFBA-0532-66A744F83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06275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52BC5EA-D450-0DD6-C15A-5F6055AB34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-62937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273F4356-0835-CAFF-8AA9-15CF5832E46B}"/>
                    </a:ext>
                  </a:extLst>
                </p:cNvPr>
                <p:cNvGrpSpPr/>
                <p:nvPr/>
              </p:nvGrpSpPr>
              <p:grpSpPr>
                <a:xfrm>
                  <a:off x="1835379" y="1961031"/>
                  <a:ext cx="1797712" cy="1728900"/>
                  <a:chOff x="1835379" y="1610403"/>
                  <a:chExt cx="1797712" cy="1728900"/>
                </a:xfrm>
              </p:grpSpPr>
              <p:sp>
                <p:nvSpPr>
                  <p:cNvPr id="31" name="Arc 30">
                    <a:extLst>
                      <a:ext uri="{FF2B5EF4-FFF2-40B4-BE49-F238E27FC236}">
                        <a16:creationId xmlns:a16="http://schemas.microsoft.com/office/drawing/2014/main" id="{89A05313-83A7-3499-76B4-8C7055666E89}"/>
                      </a:ext>
                    </a:extLst>
                  </p:cNvPr>
                  <p:cNvSpPr/>
                  <p:nvPr/>
                </p:nvSpPr>
                <p:spPr>
                  <a:xfrm>
                    <a:off x="1904193" y="1610403"/>
                    <a:ext cx="1728898" cy="1728900"/>
                  </a:xfrm>
                  <a:prstGeom prst="arc">
                    <a:avLst>
                      <a:gd name="adj1" fmla="val 12989597"/>
                      <a:gd name="adj2" fmla="val 8504637"/>
                    </a:avLst>
                  </a:prstGeom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  <p:sp>
                <p:nvSpPr>
                  <p:cNvPr id="32" name="Isosceles Triangle 31">
                    <a:extLst>
                      <a:ext uri="{FF2B5EF4-FFF2-40B4-BE49-F238E27FC236}">
                        <a16:creationId xmlns:a16="http://schemas.microsoft.com/office/drawing/2014/main" id="{E1497A20-1978-5832-2B8B-5C1664454F22}"/>
                      </a:ext>
                    </a:extLst>
                  </p:cNvPr>
                  <p:cNvSpPr/>
                  <p:nvPr/>
                </p:nvSpPr>
                <p:spPr>
                  <a:xfrm rot="12560569">
                    <a:off x="1835379" y="1894801"/>
                    <a:ext cx="314279" cy="491060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1143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sz="1600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F51B11E-2602-C287-0862-072EB9AE158F}"/>
                  </a:ext>
                </a:extLst>
              </p:cNvPr>
              <p:cNvGrpSpPr/>
              <p:nvPr/>
            </p:nvGrpSpPr>
            <p:grpSpPr>
              <a:xfrm>
                <a:off x="1062753" y="4854676"/>
                <a:ext cx="3335236" cy="1230519"/>
                <a:chOff x="1062753" y="3159226"/>
                <a:chExt cx="3335236" cy="1230519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A4B17267-A87F-3318-DE41-F3CE3CF2F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753" y="4389744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Subtitle 2">
                      <a:extLst>
                        <a:ext uri="{FF2B5EF4-FFF2-40B4-BE49-F238E27FC236}">
                          <a16:creationId xmlns:a16="http://schemas.microsoft.com/office/drawing/2014/main" id="{900EA0C7-590A-0AFC-D15D-492D356174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49908" y="3159226"/>
                      <a:ext cx="939038" cy="100498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F88A6CA-5F00-9A48-37A2-C5AC07AE74E0}"/>
                  </a:ext>
                </a:extLst>
              </p:cNvPr>
              <p:cNvGrpSpPr/>
              <p:nvPr/>
            </p:nvGrpSpPr>
            <p:grpSpPr>
              <a:xfrm>
                <a:off x="4430227" y="2803446"/>
                <a:ext cx="746520" cy="3335236"/>
                <a:chOff x="4430227" y="1107996"/>
                <a:chExt cx="746520" cy="3335236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040DE445-452D-C554-C9E0-0148E5627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762610" y="2775613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Subtitle 2">
                      <a:extLst>
                        <a:ext uri="{FF2B5EF4-FFF2-40B4-BE49-F238E27FC236}">
                          <a16:creationId xmlns:a16="http://schemas.microsoft.com/office/drawing/2014/main" id="{E30F2DCD-4C2B-355E-C682-2921346396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2431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Subtitle 2">
                  <a:extLst>
                    <a:ext uri="{FF2B5EF4-FFF2-40B4-BE49-F238E27FC236}">
                      <a16:creationId xmlns:a16="http://schemas.microsoft.com/office/drawing/2014/main" id="{F3AB113A-C046-43C9-D167-524EA0ABA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91" y="5769603"/>
                  <a:ext cx="2750500" cy="10049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C34528-2454-7921-06D1-FFE6A870BEF8}"/>
              </a:ext>
            </a:extLst>
          </p:cNvPr>
          <p:cNvGrpSpPr/>
          <p:nvPr/>
        </p:nvGrpSpPr>
        <p:grpSpPr>
          <a:xfrm>
            <a:off x="5395004" y="2975060"/>
            <a:ext cx="3190865" cy="3810036"/>
            <a:chOff x="5395004" y="2975060"/>
            <a:chExt cx="3190865" cy="38100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1463272-4458-7DA3-497A-2E8F30D98433}"/>
                </a:ext>
              </a:extLst>
            </p:cNvPr>
            <p:cNvGrpSpPr/>
            <p:nvPr/>
          </p:nvGrpSpPr>
          <p:grpSpPr>
            <a:xfrm>
              <a:off x="5395004" y="2975060"/>
              <a:ext cx="2984574" cy="2406025"/>
              <a:chOff x="6775627" y="2803446"/>
              <a:chExt cx="4199081" cy="3385104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5CD0C855-18B6-03E4-9350-005F1CF4FE8D}"/>
                  </a:ext>
                </a:extLst>
              </p:cNvPr>
              <p:cNvSpPr/>
              <p:nvPr/>
            </p:nvSpPr>
            <p:spPr>
              <a:xfrm>
                <a:off x="7590894" y="2876535"/>
                <a:ext cx="3351575" cy="322016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3AD8C04-7DDD-2F4E-C888-FC93A9DDCB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7233" y="6085194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748CEC3-DD6D-B48E-EC27-98B58FCA9E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307090" y="4471063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2D0D1EC-D3A5-0E14-F284-3E90A2061F3B}"/>
                  </a:ext>
                </a:extLst>
              </p:cNvPr>
              <p:cNvGrpSpPr/>
              <p:nvPr/>
            </p:nvGrpSpPr>
            <p:grpSpPr>
              <a:xfrm flipH="1">
                <a:off x="8379859" y="3656481"/>
                <a:ext cx="1797712" cy="1728900"/>
                <a:chOff x="1835379" y="1610403"/>
                <a:chExt cx="1797712" cy="1728900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E15D55AF-4619-99FA-500D-362B11FACA70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8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EC5D6DD3-CAEB-789D-4571-8EF5C1482199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CB88193-4799-1C15-3D8F-F28190C5281C}"/>
                  </a:ext>
                </a:extLst>
              </p:cNvPr>
              <p:cNvGrpSpPr/>
              <p:nvPr/>
            </p:nvGrpSpPr>
            <p:grpSpPr>
              <a:xfrm>
                <a:off x="7607233" y="2876535"/>
                <a:ext cx="3367475" cy="1182961"/>
                <a:chOff x="7607233" y="1181085"/>
                <a:chExt cx="3367475" cy="1182961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F72A7D8-7D7B-9181-A7A8-C775B40E2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7607233" y="1181085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Subtitle 2">
                      <a:extLst>
                        <a:ext uri="{FF2B5EF4-FFF2-40B4-BE49-F238E27FC236}">
                          <a16:creationId xmlns:a16="http://schemas.microsoft.com/office/drawing/2014/main" id="{9E795F81-445D-748A-1273-511EFEDFB0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35669" y="1359058"/>
                      <a:ext cx="939039" cy="1004988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373CADE-298B-7184-B9ED-9AABA7F7FDFB}"/>
                  </a:ext>
                </a:extLst>
              </p:cNvPr>
              <p:cNvGrpSpPr/>
              <p:nvPr/>
            </p:nvGrpSpPr>
            <p:grpSpPr>
              <a:xfrm>
                <a:off x="6775627" y="2853314"/>
                <a:ext cx="807096" cy="3335236"/>
                <a:chOff x="6775627" y="1157864"/>
                <a:chExt cx="807096" cy="3335236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7FB27FDF-7DF6-3924-4BD6-BE76DEE48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915105" y="2825481"/>
                  <a:ext cx="333523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Subtitle 2">
                      <a:extLst>
                        <a:ext uri="{FF2B5EF4-FFF2-40B4-BE49-F238E27FC236}">
                          <a16:creationId xmlns:a16="http://schemas.microsoft.com/office/drawing/2014/main" id="{F46641B8-54B6-8D3A-0934-864FA076973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Subtitle 2">
                      <a:extLst>
                        <a:ext uri="{FF2B5EF4-FFF2-40B4-BE49-F238E27FC236}">
                          <a16:creationId xmlns:a16="http://schemas.microsoft.com/office/drawing/2014/main" id="{F46641B8-54B6-8D3A-0934-864FA07697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75627" y="2199925"/>
                      <a:ext cx="624316" cy="100498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Subtitle 2">
                  <a:extLst>
                    <a:ext uri="{FF2B5EF4-FFF2-40B4-BE49-F238E27FC236}">
                      <a16:creationId xmlns:a16="http://schemas.microsoft.com/office/drawing/2014/main" id="{E8C4B87B-FF4B-4B08-7CE1-D5C454E99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369" y="5780108"/>
                  <a:ext cx="2750500" cy="10049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DBD568-4B37-2E29-C70D-FE14D77476A1}"/>
              </a:ext>
            </a:extLst>
          </p:cNvPr>
          <p:cNvGrpSpPr/>
          <p:nvPr/>
        </p:nvGrpSpPr>
        <p:grpSpPr>
          <a:xfrm>
            <a:off x="9101487" y="3590354"/>
            <a:ext cx="2828038" cy="1714612"/>
            <a:chOff x="9101487" y="3590354"/>
            <a:chExt cx="2828038" cy="1714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Subtitle 2">
                  <a:extLst>
                    <a:ext uri="{FF2B5EF4-FFF2-40B4-BE49-F238E27FC236}">
                      <a16:creationId xmlns:a16="http://schemas.microsoft.com/office/drawing/2014/main" id="{5E94ACFE-D497-753E-FDD8-52870C362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2076" y="3652198"/>
                  <a:ext cx="1137449" cy="165276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0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00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Subtitle 2">
                  <a:extLst>
                    <a:ext uri="{FF2B5EF4-FFF2-40B4-BE49-F238E27FC236}">
                      <a16:creationId xmlns:a16="http://schemas.microsoft.com/office/drawing/2014/main" id="{C4972476-5563-70E2-2BB6-6852D2FED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1487" y="3590354"/>
                  <a:ext cx="1458848" cy="165276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0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851687BF-079C-08DE-98DF-47AA81C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48" y="3639099"/>
                <a:ext cx="1458848" cy="16527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36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1"/>
    </mc:Choice>
    <mc:Fallback xmlns="">
      <p:transition spd="slow" advTm="2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3BE75-02EF-CCAA-02F0-81BE04E17142}"/>
              </a:ext>
            </a:extLst>
          </p:cNvPr>
          <p:cNvSpPr txBox="1"/>
          <p:nvPr/>
        </p:nvSpPr>
        <p:spPr>
          <a:xfrm>
            <a:off x="192933" y="133350"/>
            <a:ext cx="659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/>
              <a:t>Wedge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2746D50-3855-8297-2454-1C7F615DA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773" y="1599128"/>
                <a:ext cx="10290991" cy="16320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1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1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1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1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10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11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1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92746D50-3855-8297-2454-1C7F615D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73" y="1599128"/>
                <a:ext cx="10290991" cy="1632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24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95"/>
    </mc:Choice>
    <mc:Fallback xmlns="">
      <p:transition spd="slow" advTm="9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5028551" y="4306141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EA17E-6F7D-A60C-A9B9-9DA8CE4FA8C0}"/>
              </a:ext>
            </a:extLst>
          </p:cNvPr>
          <p:cNvSpPr txBox="1"/>
          <p:nvPr/>
        </p:nvSpPr>
        <p:spPr>
          <a:xfrm>
            <a:off x="4923995" y="1489316"/>
            <a:ext cx="234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dirty="0">
                <a:solidFill>
                  <a:srgbClr val="FF0000"/>
                </a:solidFill>
              </a:rPr>
              <a:t>(Geometric Algebras)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9"/>
    </mc:Choice>
    <mc:Fallback xmlns="">
      <p:transition spd="slow" advTm="6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8A5C4F-5942-1A82-46C6-4DAAEDF1D148}"/>
              </a:ext>
            </a:extLst>
          </p:cNvPr>
          <p:cNvSpPr txBox="1"/>
          <p:nvPr/>
        </p:nvSpPr>
        <p:spPr>
          <a:xfrm>
            <a:off x="277416" y="-1"/>
            <a:ext cx="3834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Vector Magnitude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5EFC2-96FF-19C2-D4A7-F899EC52FF2F}"/>
              </a:ext>
            </a:extLst>
          </p:cNvPr>
          <p:cNvSpPr txBox="1"/>
          <p:nvPr/>
        </p:nvSpPr>
        <p:spPr>
          <a:xfrm>
            <a:off x="277417" y="3529410"/>
            <a:ext cx="3834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Bivector Magnitude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6D33AE-1AEB-F801-8C0D-55A83CAA264D}"/>
              </a:ext>
            </a:extLst>
          </p:cNvPr>
          <p:cNvCxnSpPr>
            <a:cxnSpLocks/>
          </p:cNvCxnSpPr>
          <p:nvPr/>
        </p:nvCxnSpPr>
        <p:spPr>
          <a:xfrm flipH="1">
            <a:off x="0" y="3372401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E55AE7-DF18-1811-3056-6366A5420F87}"/>
              </a:ext>
            </a:extLst>
          </p:cNvPr>
          <p:cNvGrpSpPr/>
          <p:nvPr/>
        </p:nvGrpSpPr>
        <p:grpSpPr>
          <a:xfrm>
            <a:off x="4881255" y="-27917"/>
            <a:ext cx="3861752" cy="1312246"/>
            <a:chOff x="4881255" y="-27917"/>
            <a:chExt cx="3861752" cy="13122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7ADB2D-AD9B-BCA1-09F6-6E5971576E8C}"/>
                </a:ext>
              </a:extLst>
            </p:cNvPr>
            <p:cNvCxnSpPr>
              <a:cxnSpLocks/>
            </p:cNvCxnSpPr>
            <p:nvPr/>
          </p:nvCxnSpPr>
          <p:spPr>
            <a:xfrm>
              <a:off x="4881255" y="1284329"/>
              <a:ext cx="3861752" cy="0"/>
            </a:xfrm>
            <a:prstGeom prst="straightConnector1">
              <a:avLst/>
            </a:prstGeom>
            <a:ln w="254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Subtitle 2">
                  <a:extLst>
                    <a:ext uri="{FF2B5EF4-FFF2-40B4-BE49-F238E27FC236}">
                      <a16:creationId xmlns:a16="http://schemas.microsoft.com/office/drawing/2014/main" id="{3CECC0DD-C951-5AF5-1FF7-ECAEF267BB1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58957" y="-27917"/>
                  <a:ext cx="939039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Subtitle 2">
                  <a:extLst>
                    <a:ext uri="{FF2B5EF4-FFF2-40B4-BE49-F238E27FC236}">
                      <a16:creationId xmlns:a16="http://schemas.microsoft.com/office/drawing/2014/main" id="{3CECC0DD-C951-5AF5-1FF7-ECAEF267BB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8957" y="-27917"/>
                  <a:ext cx="939039" cy="1004988"/>
                </a:xfrm>
                <a:prstGeom prst="rect">
                  <a:avLst/>
                </a:prstGeom>
                <a:blipFill>
                  <a:blip r:embed="rId3"/>
                  <a:stretch>
                    <a:fillRect b="-60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24479BCE-1C9C-0130-34C9-F68E84C9A0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897215"/>
                <a:ext cx="4389414" cy="13612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8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24479BCE-1C9C-0130-34C9-F68E84C9A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7215"/>
                <a:ext cx="4389414" cy="1361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2FE7D2B-C2AF-E718-C7A6-09EBD442AC99}"/>
              </a:ext>
            </a:extLst>
          </p:cNvPr>
          <p:cNvGrpSpPr/>
          <p:nvPr/>
        </p:nvGrpSpPr>
        <p:grpSpPr>
          <a:xfrm>
            <a:off x="4576455" y="785813"/>
            <a:ext cx="12192000" cy="2692824"/>
            <a:chOff x="4576455" y="785813"/>
            <a:chExt cx="12192000" cy="2692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313F14-2A2A-CD29-6F60-367BB45EACF0}"/>
                </a:ext>
              </a:extLst>
            </p:cNvPr>
            <p:cNvGrpSpPr/>
            <p:nvPr/>
          </p:nvGrpSpPr>
          <p:grpSpPr>
            <a:xfrm>
              <a:off x="4576455" y="1677008"/>
              <a:ext cx="12192000" cy="1801629"/>
              <a:chOff x="3901293" y="-3598105"/>
              <a:chExt cx="12192000" cy="180162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594D5BF-B95F-2179-45FB-E587ED9FB0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585" b="43044"/>
              <a:stretch/>
            </p:blipFill>
            <p:spPr bwMode="auto">
              <a:xfrm>
                <a:off x="3901293" y="-3598105"/>
                <a:ext cx="12192000" cy="1232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82583E23-7B91-F629-1A30-A46BB1393A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026" b="20944"/>
              <a:stretch/>
            </p:blipFill>
            <p:spPr bwMode="auto">
              <a:xfrm>
                <a:off x="3901293" y="-2365772"/>
                <a:ext cx="12192000" cy="569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59A955-DFD6-D867-8906-6904C822A159}"/>
                </a:ext>
              </a:extLst>
            </p:cNvPr>
            <p:cNvCxnSpPr>
              <a:cxnSpLocks/>
            </p:cNvCxnSpPr>
            <p:nvPr/>
          </p:nvCxnSpPr>
          <p:spPr>
            <a:xfrm>
              <a:off x="4888875" y="785813"/>
              <a:ext cx="0" cy="9102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919624-F6DC-9F89-40DB-E9FE90035B95}"/>
                </a:ext>
              </a:extLst>
            </p:cNvPr>
            <p:cNvCxnSpPr>
              <a:cxnSpLocks/>
            </p:cNvCxnSpPr>
            <p:nvPr/>
          </p:nvCxnSpPr>
          <p:spPr>
            <a:xfrm>
              <a:off x="8743007" y="798726"/>
              <a:ext cx="0" cy="9102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CEF44C-C039-7E28-39B0-108573AC19BE}"/>
                  </a:ext>
                </a:extLst>
              </p:cNvPr>
              <p:cNvSpPr txBox="1"/>
              <p:nvPr/>
            </p:nvSpPr>
            <p:spPr>
              <a:xfrm>
                <a:off x="0" y="5514073"/>
                <a:ext cx="479817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US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6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CEF44C-C039-7E28-39B0-108573AC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4073"/>
                <a:ext cx="4798170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12FEF46-5535-6736-9E76-F0DC4258038B}"/>
              </a:ext>
            </a:extLst>
          </p:cNvPr>
          <p:cNvGrpSpPr/>
          <p:nvPr/>
        </p:nvGrpSpPr>
        <p:grpSpPr>
          <a:xfrm>
            <a:off x="5841851" y="4679007"/>
            <a:ext cx="2314712" cy="1938995"/>
            <a:chOff x="5995005" y="4679007"/>
            <a:chExt cx="2314712" cy="1938995"/>
          </a:xfrm>
        </p:grpSpPr>
        <p:sp>
          <p:nvSpPr>
            <p:cNvPr id="1044" name="Parallelogram 1043">
              <a:extLst>
                <a:ext uri="{FF2B5EF4-FFF2-40B4-BE49-F238E27FC236}">
                  <a16:creationId xmlns:a16="http://schemas.microsoft.com/office/drawing/2014/main" id="{EAA865F7-52B1-A471-9185-791A6667A7D3}"/>
                </a:ext>
              </a:extLst>
            </p:cNvPr>
            <p:cNvSpPr/>
            <p:nvPr/>
          </p:nvSpPr>
          <p:spPr>
            <a:xfrm>
              <a:off x="6023745" y="4720874"/>
              <a:ext cx="1831574" cy="184451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 dirty="0"/>
            </a:p>
          </p:txBody>
        </p: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68F5BFC7-CC55-6559-5434-8D129A0D7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5005" y="4720874"/>
              <a:ext cx="186031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2312B5B4-5E6C-1C82-E9ED-B148B8D63D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063850" y="5662787"/>
              <a:ext cx="1910429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62D2E469-57BE-AFD5-0583-A18A0F1AACFF}"/>
                </a:ext>
              </a:extLst>
            </p:cNvPr>
            <p:cNvGrpSpPr/>
            <p:nvPr/>
          </p:nvGrpSpPr>
          <p:grpSpPr>
            <a:xfrm>
              <a:off x="6407085" y="5167628"/>
              <a:ext cx="1029732" cy="990317"/>
              <a:chOff x="1835380" y="1610403"/>
              <a:chExt cx="1797713" cy="1728900"/>
            </a:xfrm>
          </p:grpSpPr>
          <p:sp>
            <p:nvSpPr>
              <p:cNvPr id="1054" name="Arc 1053">
                <a:extLst>
                  <a:ext uri="{FF2B5EF4-FFF2-40B4-BE49-F238E27FC236}">
                    <a16:creationId xmlns:a16="http://schemas.microsoft.com/office/drawing/2014/main" id="{894470F9-4FFE-B87D-4B8C-57199E11E160}"/>
                  </a:ext>
                </a:extLst>
              </p:cNvPr>
              <p:cNvSpPr/>
              <p:nvPr/>
            </p:nvSpPr>
            <p:spPr>
              <a:xfrm>
                <a:off x="1904194" y="1610403"/>
                <a:ext cx="1728899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1055" name="Isosceles Triangle 1054">
                <a:extLst>
                  <a:ext uri="{FF2B5EF4-FFF2-40B4-BE49-F238E27FC236}">
                    <a16:creationId xmlns:a16="http://schemas.microsoft.com/office/drawing/2014/main" id="{6ECE4CE2-29A6-4110-49EB-8D2AE59BAE49}"/>
                  </a:ext>
                </a:extLst>
              </p:cNvPr>
              <p:cNvSpPr/>
              <p:nvPr/>
            </p:nvSpPr>
            <p:spPr>
              <a:xfrm rot="12560569">
                <a:off x="1835380" y="1894802"/>
                <a:ext cx="314278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grpSp>
          <p:nvGrpSpPr>
            <p:cNvPr id="1048" name="Group 1047">
              <a:extLst>
                <a:ext uri="{FF2B5EF4-FFF2-40B4-BE49-F238E27FC236}">
                  <a16:creationId xmlns:a16="http://schemas.microsoft.com/office/drawing/2014/main" id="{52D4DFE2-2E51-9FF7-85FD-AC553A8A34B7}"/>
                </a:ext>
              </a:extLst>
            </p:cNvPr>
            <p:cNvGrpSpPr/>
            <p:nvPr/>
          </p:nvGrpSpPr>
          <p:grpSpPr>
            <a:xfrm>
              <a:off x="6010244" y="5853957"/>
              <a:ext cx="1867147" cy="704843"/>
              <a:chOff x="1022844" y="3159226"/>
              <a:chExt cx="3259677" cy="1230519"/>
            </a:xfrm>
          </p:grpSpPr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B6BF2BF5-FBAA-9D32-9A23-F29FE1AED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844" y="4389745"/>
                <a:ext cx="3247747" cy="0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3" name="Subtitle 2">
                    <a:extLst>
                      <a:ext uri="{FF2B5EF4-FFF2-40B4-BE49-F238E27FC236}">
                        <a16:creationId xmlns:a16="http://schemas.microsoft.com/office/drawing/2014/main" id="{27F52C5C-FE67-6EA4-E74E-45B013D0CBE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343483" y="3159226"/>
                    <a:ext cx="939038" cy="1004987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US" sz="40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53" name="Subtitle 2">
                    <a:extLst>
                      <a:ext uri="{FF2B5EF4-FFF2-40B4-BE49-F238E27FC236}">
                        <a16:creationId xmlns:a16="http://schemas.microsoft.com/office/drawing/2014/main" id="{27F52C5C-FE67-6EA4-E74E-45B013D0CB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3483" y="3159226"/>
                    <a:ext cx="939038" cy="10049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C733B846-9464-BD97-5333-45AEE3907F65}"/>
                </a:ext>
              </a:extLst>
            </p:cNvPr>
            <p:cNvGrpSpPr/>
            <p:nvPr/>
          </p:nvGrpSpPr>
          <p:grpSpPr>
            <a:xfrm>
              <a:off x="7855320" y="4679007"/>
              <a:ext cx="454397" cy="1910429"/>
              <a:chOff x="4243988" y="1107993"/>
              <a:chExt cx="793288" cy="3335236"/>
            </a:xfrm>
          </p:grpSpPr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CF3C5670-7A5F-9DAA-642B-0298C7197A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576371" y="2775610"/>
                <a:ext cx="3335236" cy="2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1" name="Subtitle 2">
                    <a:extLst>
                      <a:ext uri="{FF2B5EF4-FFF2-40B4-BE49-F238E27FC236}">
                        <a16:creationId xmlns:a16="http://schemas.microsoft.com/office/drawing/2014/main" id="{53999D01-984E-1A0E-9FDE-958285F8F17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12961" y="2991189"/>
                    <a:ext cx="624315" cy="10049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40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51" name="Subtitle 2">
                    <a:extLst>
                      <a:ext uri="{FF2B5EF4-FFF2-40B4-BE49-F238E27FC236}">
                        <a16:creationId xmlns:a16="http://schemas.microsoft.com/office/drawing/2014/main" id="{53999D01-984E-1A0E-9FDE-958285F8F1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2961" y="2991189"/>
                    <a:ext cx="624315" cy="10049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69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220BDE-13C5-C924-BA73-EC19846B568A}"/>
              </a:ext>
            </a:extLst>
          </p:cNvPr>
          <p:cNvGrpSpPr/>
          <p:nvPr/>
        </p:nvGrpSpPr>
        <p:grpSpPr>
          <a:xfrm>
            <a:off x="5451398" y="3545882"/>
            <a:ext cx="3602195" cy="3268569"/>
            <a:chOff x="5451398" y="3545882"/>
            <a:chExt cx="3602195" cy="32685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3A0EA4-9A56-BC55-1800-8B3DFCCB8AC7}"/>
                </a:ext>
              </a:extLst>
            </p:cNvPr>
            <p:cNvSpPr/>
            <p:nvPr/>
          </p:nvSpPr>
          <p:spPr>
            <a:xfrm>
              <a:off x="5451398" y="3545882"/>
              <a:ext cx="3602195" cy="32685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5735EE-33B6-12F4-274C-260F1B4BF6B5}"/>
                </a:ext>
              </a:extLst>
            </p:cNvPr>
            <p:cNvGrpSpPr/>
            <p:nvPr/>
          </p:nvGrpSpPr>
          <p:grpSpPr>
            <a:xfrm>
              <a:off x="5660939" y="3585037"/>
              <a:ext cx="3357140" cy="3189324"/>
              <a:chOff x="8987267" y="3759205"/>
              <a:chExt cx="3357140" cy="318932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444EFE-64AE-AD3F-BE36-C6A1C3ABD284}"/>
                  </a:ext>
                </a:extLst>
              </p:cNvPr>
              <p:cNvGrpSpPr/>
              <p:nvPr/>
            </p:nvGrpSpPr>
            <p:grpSpPr>
              <a:xfrm>
                <a:off x="9211721" y="3759205"/>
                <a:ext cx="2757884" cy="3189324"/>
                <a:chOff x="9211721" y="3938633"/>
                <a:chExt cx="2757884" cy="2830467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9F661CF-56A1-D64F-8A11-3CC93A6B348D}"/>
                    </a:ext>
                  </a:extLst>
                </p:cNvPr>
                <p:cNvCxnSpPr/>
                <p:nvPr/>
              </p:nvCxnSpPr>
              <p:spPr>
                <a:xfrm>
                  <a:off x="9211721" y="3941697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833131F-E063-256B-2E6E-2DFEDC273E32}"/>
                    </a:ext>
                  </a:extLst>
                </p:cNvPr>
                <p:cNvCxnSpPr/>
                <p:nvPr/>
              </p:nvCxnSpPr>
              <p:spPr>
                <a:xfrm>
                  <a:off x="10138821" y="3941697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3BAA099-992E-1F9F-F340-E20139A73746}"/>
                    </a:ext>
                  </a:extLst>
                </p:cNvPr>
                <p:cNvCxnSpPr/>
                <p:nvPr/>
              </p:nvCxnSpPr>
              <p:spPr>
                <a:xfrm>
                  <a:off x="11040521" y="3938633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7921524-8524-35AB-EEA2-A266EA5F4163}"/>
                    </a:ext>
                  </a:extLst>
                </p:cNvPr>
                <p:cNvCxnSpPr/>
                <p:nvPr/>
              </p:nvCxnSpPr>
              <p:spPr>
                <a:xfrm>
                  <a:off x="11969605" y="3938633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E232996-A39A-941B-6DF1-CB06501829D0}"/>
                  </a:ext>
                </a:extLst>
              </p:cNvPr>
              <p:cNvGrpSpPr/>
              <p:nvPr/>
            </p:nvGrpSpPr>
            <p:grpSpPr>
              <a:xfrm rot="16200000">
                <a:off x="9286895" y="3676828"/>
                <a:ext cx="2757884" cy="3357140"/>
                <a:chOff x="9211721" y="3938633"/>
                <a:chExt cx="2757884" cy="2830467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7A1DB63-BECD-840A-E80E-F1747E1A2349}"/>
                    </a:ext>
                  </a:extLst>
                </p:cNvPr>
                <p:cNvCxnSpPr/>
                <p:nvPr/>
              </p:nvCxnSpPr>
              <p:spPr>
                <a:xfrm>
                  <a:off x="9211721" y="3941697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5165630-2048-978B-9D43-C5ADD3ACDFF9}"/>
                    </a:ext>
                  </a:extLst>
                </p:cNvPr>
                <p:cNvCxnSpPr/>
                <p:nvPr/>
              </p:nvCxnSpPr>
              <p:spPr>
                <a:xfrm>
                  <a:off x="10138821" y="3941697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0C39325-77C3-6DDB-ADAF-EE4E1F30A6BE}"/>
                    </a:ext>
                  </a:extLst>
                </p:cNvPr>
                <p:cNvCxnSpPr/>
                <p:nvPr/>
              </p:nvCxnSpPr>
              <p:spPr>
                <a:xfrm>
                  <a:off x="11040521" y="3938633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276859C-05BB-D7B3-697A-0C3F03571EEB}"/>
                    </a:ext>
                  </a:extLst>
                </p:cNvPr>
                <p:cNvCxnSpPr/>
                <p:nvPr/>
              </p:nvCxnSpPr>
              <p:spPr>
                <a:xfrm>
                  <a:off x="11969605" y="3938633"/>
                  <a:ext cx="0" cy="2827403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37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1"/>
    </mc:Choice>
    <mc:Fallback xmlns="">
      <p:transition spd="slow" advTm="23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BCC3289-9633-8279-9009-943933D9BBEE}"/>
              </a:ext>
            </a:extLst>
          </p:cNvPr>
          <p:cNvGrpSpPr/>
          <p:nvPr/>
        </p:nvGrpSpPr>
        <p:grpSpPr>
          <a:xfrm>
            <a:off x="439121" y="359777"/>
            <a:ext cx="1925522" cy="3019832"/>
            <a:chOff x="439121" y="359777"/>
            <a:chExt cx="1925522" cy="30198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2864C2-F29C-9F79-7703-6149EAC6C892}"/>
                </a:ext>
              </a:extLst>
            </p:cNvPr>
            <p:cNvGrpSpPr/>
            <p:nvPr/>
          </p:nvGrpSpPr>
          <p:grpSpPr>
            <a:xfrm>
              <a:off x="489091" y="359777"/>
              <a:ext cx="1875552" cy="1938995"/>
              <a:chOff x="5995005" y="4679007"/>
              <a:chExt cx="1875552" cy="193899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EF98E75A-F8D0-440A-7CA1-B9405C6FDFC8}"/>
                  </a:ext>
                </a:extLst>
              </p:cNvPr>
              <p:cNvSpPr/>
              <p:nvPr/>
            </p:nvSpPr>
            <p:spPr>
              <a:xfrm>
                <a:off x="6023745" y="4720874"/>
                <a:ext cx="1831574" cy="1844513"/>
              </a:xfrm>
              <a:prstGeom prst="parallelogram">
                <a:avLst>
                  <a:gd name="adj" fmla="val 0"/>
                </a:avLst>
              </a:prstGeom>
              <a:solidFill>
                <a:srgbClr val="FADA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 dirty="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427E907-EC7C-34BA-0F51-599F05427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95005" y="4720874"/>
                <a:ext cx="186031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728A6E8-7B01-7C7C-1ACF-E49250A1764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63850" y="5662787"/>
                <a:ext cx="1910429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3F0BB6-3453-565A-2F34-3FD6FFCB7096}"/>
                  </a:ext>
                </a:extLst>
              </p:cNvPr>
              <p:cNvGrpSpPr/>
              <p:nvPr/>
            </p:nvGrpSpPr>
            <p:grpSpPr>
              <a:xfrm>
                <a:off x="6407085" y="5167628"/>
                <a:ext cx="1029732" cy="990317"/>
                <a:chOff x="1835380" y="1610403"/>
                <a:chExt cx="1797713" cy="1728900"/>
              </a:xfrm>
            </p:grpSpPr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C8AC0877-CABA-8B18-4CBC-7303D05D5436}"/>
                    </a:ext>
                  </a:extLst>
                </p:cNvPr>
                <p:cNvSpPr/>
                <p:nvPr/>
              </p:nvSpPr>
              <p:spPr>
                <a:xfrm>
                  <a:off x="1904194" y="1610403"/>
                  <a:ext cx="1728899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7086DCEA-9E06-D982-55CF-C2EFED261BD2}"/>
                    </a:ext>
                  </a:extLst>
                </p:cNvPr>
                <p:cNvSpPr/>
                <p:nvPr/>
              </p:nvSpPr>
              <p:spPr>
                <a:xfrm rot="12560569">
                  <a:off x="1835380" y="1894802"/>
                  <a:ext cx="314278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968ACE6-AAA6-E7B2-44CB-2263CE1AA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0244" y="6558801"/>
                <a:ext cx="1860313" cy="0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46BC341-8A06-06FC-C908-908FA0005B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900106" y="5634221"/>
                <a:ext cx="1910429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994643B-56E2-3F13-F09F-9095310D7196}"/>
                    </a:ext>
                  </a:extLst>
                </p:cNvPr>
                <p:cNvSpPr txBox="1"/>
                <p:nvPr/>
              </p:nvSpPr>
              <p:spPr>
                <a:xfrm>
                  <a:off x="439121" y="2363946"/>
                  <a:ext cx="187218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994643B-56E2-3F13-F09F-9095310D7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21" y="2363946"/>
                  <a:ext cx="1872184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4BD6D6-577A-C75A-7DF2-AB783AF1A39F}"/>
              </a:ext>
            </a:extLst>
          </p:cNvPr>
          <p:cNvGrpSpPr/>
          <p:nvPr/>
        </p:nvGrpSpPr>
        <p:grpSpPr>
          <a:xfrm>
            <a:off x="3041258" y="571280"/>
            <a:ext cx="2856662" cy="2827379"/>
            <a:chOff x="3041258" y="571280"/>
            <a:chExt cx="2856662" cy="282737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49ECB18-6112-5E3E-16A5-76A4CD0F9400}"/>
                </a:ext>
              </a:extLst>
            </p:cNvPr>
            <p:cNvGrpSpPr/>
            <p:nvPr/>
          </p:nvGrpSpPr>
          <p:grpSpPr>
            <a:xfrm>
              <a:off x="3271749" y="571280"/>
              <a:ext cx="2626171" cy="1686899"/>
              <a:chOff x="391694" y="4102682"/>
              <a:chExt cx="3706512" cy="2649752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E5623FF1-857A-4593-2768-30457693B843}"/>
                  </a:ext>
                </a:extLst>
              </p:cNvPr>
              <p:cNvSpPr/>
              <p:nvPr/>
            </p:nvSpPr>
            <p:spPr>
              <a:xfrm>
                <a:off x="457228" y="4153930"/>
                <a:ext cx="3640978" cy="2598504"/>
              </a:xfrm>
              <a:prstGeom prst="parallelogram">
                <a:avLst>
                  <a:gd name="adj" fmla="val 41129"/>
                </a:avLst>
              </a:prstGeom>
              <a:solidFill>
                <a:srgbClr val="FADA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A7A2A7F-5AFC-F6A4-45DA-7AB9214B7A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7027" y="4173439"/>
                <a:ext cx="1062245" cy="2578995"/>
              </a:xfrm>
              <a:prstGeom prst="straightConnector1">
                <a:avLst/>
              </a:prstGeom>
              <a:ln w="1270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E00268D-F014-5059-A4B1-0EF2C40F7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694" y="6723163"/>
                <a:ext cx="267058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6ABD0D4-F756-03FC-ED5A-F0E54B8D10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413666" y="4153930"/>
                <a:ext cx="267058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4251131-A1D2-843F-AA45-6AC67DE3AA41}"/>
                  </a:ext>
                </a:extLst>
              </p:cNvPr>
              <p:cNvGrpSpPr/>
              <p:nvPr/>
            </p:nvGrpSpPr>
            <p:grpSpPr>
              <a:xfrm>
                <a:off x="1634174" y="4745955"/>
                <a:ext cx="1226154" cy="1306592"/>
                <a:chOff x="1835379" y="1423658"/>
                <a:chExt cx="1797711" cy="1915645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68C9751A-D90A-BAA4-3532-4CCA2BE4D5FB}"/>
                    </a:ext>
                  </a:extLst>
                </p:cNvPr>
                <p:cNvSpPr/>
                <p:nvPr/>
              </p:nvSpPr>
              <p:spPr>
                <a:xfrm>
                  <a:off x="1904193" y="1423658"/>
                  <a:ext cx="1728897" cy="1915645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 dirty="0"/>
                </a:p>
              </p:txBody>
            </p: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3FFD4D25-66C7-14CB-FC1B-564ECBDC905A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DF87481-F530-D1F7-3138-5DF93EFDC8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3888" y="4102682"/>
                <a:ext cx="1062244" cy="2578994"/>
              </a:xfrm>
              <a:prstGeom prst="straightConnector1">
                <a:avLst/>
              </a:prstGeom>
              <a:ln w="127000">
                <a:solidFill>
                  <a:srgbClr val="0070C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F8E225D-1F2D-BA1E-4BC3-CF39463CCD2B}"/>
                    </a:ext>
                  </a:extLst>
                </p:cNvPr>
                <p:cNvSpPr txBox="1"/>
                <p:nvPr/>
              </p:nvSpPr>
              <p:spPr>
                <a:xfrm>
                  <a:off x="3041258" y="2382996"/>
                  <a:ext cx="2373526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F8E225D-1F2D-BA1E-4BC3-CF39463CC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258" y="2382996"/>
                  <a:ext cx="2373526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9441EB-5C0C-9432-75B4-F1CC8909D8A6}"/>
              </a:ext>
            </a:extLst>
          </p:cNvPr>
          <p:cNvGrpSpPr/>
          <p:nvPr/>
        </p:nvGrpSpPr>
        <p:grpSpPr>
          <a:xfrm>
            <a:off x="5790863" y="1539052"/>
            <a:ext cx="3111451" cy="1858679"/>
            <a:chOff x="5790863" y="1539052"/>
            <a:chExt cx="3111451" cy="185867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AFD4CBB-EAD6-AE45-F2DA-96DF9E2DB444}"/>
                </a:ext>
              </a:extLst>
            </p:cNvPr>
            <p:cNvGrpSpPr/>
            <p:nvPr/>
          </p:nvGrpSpPr>
          <p:grpSpPr>
            <a:xfrm>
              <a:off x="5989297" y="1539052"/>
              <a:ext cx="2913017" cy="744191"/>
              <a:chOff x="6986793" y="1510557"/>
              <a:chExt cx="2913017" cy="74419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87C33B3-38B9-5A95-129D-26139D174936}"/>
                  </a:ext>
                </a:extLst>
              </p:cNvPr>
              <p:cNvGrpSpPr/>
              <p:nvPr/>
            </p:nvGrpSpPr>
            <p:grpSpPr>
              <a:xfrm>
                <a:off x="7057367" y="1520084"/>
                <a:ext cx="2816453" cy="727884"/>
                <a:chOff x="557826" y="3770074"/>
                <a:chExt cx="3975071" cy="3021907"/>
              </a:xfrm>
            </p:grpSpPr>
            <p:sp>
              <p:nvSpPr>
                <p:cNvPr id="27" name="Parallelogram 26">
                  <a:extLst>
                    <a:ext uri="{FF2B5EF4-FFF2-40B4-BE49-F238E27FC236}">
                      <a16:creationId xmlns:a16="http://schemas.microsoft.com/office/drawing/2014/main" id="{96533187-7279-4035-BC48-310E86838D80}"/>
                    </a:ext>
                  </a:extLst>
                </p:cNvPr>
                <p:cNvSpPr/>
                <p:nvPr/>
              </p:nvSpPr>
              <p:spPr>
                <a:xfrm>
                  <a:off x="557826" y="3770074"/>
                  <a:ext cx="3975071" cy="3021907"/>
                </a:xfrm>
                <a:prstGeom prst="parallelogram">
                  <a:avLst>
                    <a:gd name="adj" fmla="val 154758"/>
                  </a:avLst>
                </a:prstGeom>
                <a:solidFill>
                  <a:srgbClr val="FADA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1D7B5E82-1589-849A-1E9D-E2457262B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762707" y="3817942"/>
                  <a:ext cx="2670584" cy="0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FE0008F-7C87-4C33-FBE2-53737D97A9A1}"/>
                  </a:ext>
                </a:extLst>
              </p:cNvPr>
              <p:cNvGrpSpPr/>
              <p:nvPr/>
            </p:nvGrpSpPr>
            <p:grpSpPr>
              <a:xfrm>
                <a:off x="8287148" y="1680582"/>
                <a:ext cx="437180" cy="420446"/>
                <a:chOff x="1835380" y="1610403"/>
                <a:chExt cx="1797713" cy="1728900"/>
              </a:xfrm>
            </p:grpSpPr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1117F746-2ADA-5E47-D5CD-EEF5D6A942E1}"/>
                    </a:ext>
                  </a:extLst>
                </p:cNvPr>
                <p:cNvSpPr/>
                <p:nvPr/>
              </p:nvSpPr>
              <p:spPr>
                <a:xfrm>
                  <a:off x="1904194" y="1610403"/>
                  <a:ext cx="1728899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 dirty="0"/>
                </a:p>
              </p:txBody>
            </p:sp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FF3346B0-CFFC-3D10-D398-1200CBCBF5DE}"/>
                    </a:ext>
                  </a:extLst>
                </p:cNvPr>
                <p:cNvSpPr/>
                <p:nvPr/>
              </p:nvSpPr>
              <p:spPr>
                <a:xfrm rot="12560569">
                  <a:off x="1835380" y="1894802"/>
                  <a:ext cx="314278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200"/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FC40A18-2AFD-2943-C86A-B104BBDEAE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9781" y="1510557"/>
                <a:ext cx="1100029" cy="727885"/>
              </a:xfrm>
              <a:prstGeom prst="straightConnector1">
                <a:avLst/>
              </a:prstGeom>
              <a:ln w="127000">
                <a:solidFill>
                  <a:srgbClr val="00B0F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001EE8D7-1298-FA85-1310-379A4F684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86793" y="1526863"/>
                <a:ext cx="1100029" cy="727885"/>
              </a:xfrm>
              <a:prstGeom prst="straightConnector1">
                <a:avLst/>
              </a:prstGeom>
              <a:ln w="127000">
                <a:solidFill>
                  <a:srgbClr val="00B0F0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246FE94-E90A-DDFB-C85B-E05A623D25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7367" y="2231392"/>
                <a:ext cx="1774477" cy="0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B5038FB-DD89-01AD-A081-E2C6BEBFAC3E}"/>
                    </a:ext>
                  </a:extLst>
                </p:cNvPr>
                <p:cNvSpPr txBox="1"/>
                <p:nvPr/>
              </p:nvSpPr>
              <p:spPr>
                <a:xfrm>
                  <a:off x="5790863" y="2382068"/>
                  <a:ext cx="2373526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6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B5038FB-DD89-01AD-A081-E2C6BEBFA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863" y="2382068"/>
                  <a:ext cx="2373526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176A5B4-F6AB-BE5E-ABF7-AFB1CA2CD622}"/>
              </a:ext>
            </a:extLst>
          </p:cNvPr>
          <p:cNvGrpSpPr/>
          <p:nvPr/>
        </p:nvGrpSpPr>
        <p:grpSpPr>
          <a:xfrm>
            <a:off x="9150742" y="335642"/>
            <a:ext cx="3042119" cy="2969756"/>
            <a:chOff x="9150742" y="335642"/>
            <a:chExt cx="3042119" cy="2969756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EA40369-305A-641F-B17E-15FE74585014}"/>
                </a:ext>
              </a:extLst>
            </p:cNvPr>
            <p:cNvCxnSpPr>
              <a:cxnSpLocks/>
            </p:cNvCxnSpPr>
            <p:nvPr/>
          </p:nvCxnSpPr>
          <p:spPr>
            <a:xfrm>
              <a:off x="9778536" y="2059593"/>
              <a:ext cx="1722426" cy="0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6A450FC-862D-FF5C-081F-86F3C18B9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4022" y="2225306"/>
              <a:ext cx="189218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81896BA-7A58-720F-6A89-8CACB8DEFAA9}"/>
                    </a:ext>
                  </a:extLst>
                </p:cNvPr>
                <p:cNvSpPr txBox="1"/>
                <p:nvPr/>
              </p:nvSpPr>
              <p:spPr>
                <a:xfrm>
                  <a:off x="9150742" y="2382068"/>
                  <a:ext cx="3042119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5400" i="1" smtClean="0">
                                <a:solidFill>
                                  <a:srgbClr val="CC9B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b="0" i="1" smtClean="0">
                                <a:solidFill>
                                  <a:srgbClr val="CC9B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5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81896BA-7A58-720F-6A89-8CACB8DEF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0742" y="2382068"/>
                  <a:ext cx="3042119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B5C233-40E4-67A1-7BB5-F2B69144D1D8}"/>
                </a:ext>
              </a:extLst>
            </p:cNvPr>
            <p:cNvSpPr txBox="1"/>
            <p:nvPr/>
          </p:nvSpPr>
          <p:spPr>
            <a:xfrm>
              <a:off x="9566193" y="335642"/>
              <a:ext cx="237352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(parallel vectors)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EC46BE6-6476-8C78-B655-3FEDC48263A8}"/>
                  </a:ext>
                </a:extLst>
              </p:cNvPr>
              <p:cNvSpPr txBox="1"/>
              <p:nvPr/>
            </p:nvSpPr>
            <p:spPr>
              <a:xfrm>
                <a:off x="3703343" y="5034432"/>
                <a:ext cx="4461046" cy="132343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i="1" smtClean="0">
                              <a:solidFill>
                                <a:srgbClr val="007A3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 smtClean="0">
                              <a:solidFill>
                                <a:srgbClr val="007A3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EC46BE6-6476-8C78-B655-3FEDC4826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343" y="5034432"/>
                <a:ext cx="4461046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00709D77-3D16-C893-FC27-637FB41FCB11}"/>
              </a:ext>
            </a:extLst>
          </p:cNvPr>
          <p:cNvGrpSpPr/>
          <p:nvPr/>
        </p:nvGrpSpPr>
        <p:grpSpPr>
          <a:xfrm>
            <a:off x="3657731" y="4142379"/>
            <a:ext cx="4804279" cy="387968"/>
            <a:chOff x="4346463" y="5079382"/>
            <a:chExt cx="1892186" cy="171545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C15BB8A-D33B-6477-E770-12B52ADA1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463" y="5250926"/>
              <a:ext cx="1892186" cy="1"/>
            </a:xfrm>
            <a:prstGeom prst="straightConnector1">
              <a:avLst/>
            </a:prstGeom>
            <a:ln w="2286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2A9057A-5F38-5516-977E-FDE1E0348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6463" y="5079382"/>
              <a:ext cx="1892186" cy="1"/>
            </a:xfrm>
            <a:prstGeom prst="straightConnector1">
              <a:avLst/>
            </a:prstGeom>
            <a:ln w="228600">
              <a:solidFill>
                <a:srgbClr val="007A37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6FC1917-2929-17E8-278A-6FA3A6F2E2A0}"/>
              </a:ext>
            </a:extLst>
          </p:cNvPr>
          <p:cNvCxnSpPr>
            <a:cxnSpLocks/>
          </p:cNvCxnSpPr>
          <p:nvPr/>
        </p:nvCxnSpPr>
        <p:spPr>
          <a:xfrm>
            <a:off x="0" y="34322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F54A11F-F9CC-6C52-3E74-CF97B5217D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73280" y="3201480"/>
              <a:ext cx="473760" cy="73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F54A11F-F9CC-6C52-3E74-CF97B5217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63920" y="3192120"/>
                <a:ext cx="492480" cy="9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58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86"/>
    </mc:Choice>
    <mc:Fallback xmlns="">
      <p:transition spd="slow" advTm="22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9B007-004A-2753-9D19-207B8A343F8A}"/>
                  </a:ext>
                </a:extLst>
              </p:cNvPr>
              <p:cNvSpPr txBox="1"/>
              <p:nvPr/>
            </p:nvSpPr>
            <p:spPr>
              <a:xfrm>
                <a:off x="147485" y="147485"/>
                <a:ext cx="9556953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9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9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9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9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9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9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9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9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9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9B007-004A-2753-9D19-207B8A34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47485"/>
                <a:ext cx="9556953" cy="304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5C4F0-26B5-3045-0159-52BFC84FF81C}"/>
                  </a:ext>
                </a:extLst>
              </p:cNvPr>
              <p:cNvSpPr txBox="1"/>
              <p:nvPr/>
            </p:nvSpPr>
            <p:spPr>
              <a:xfrm>
                <a:off x="553421" y="3623010"/>
                <a:ext cx="6496307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9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9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9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9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9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GB" sz="9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96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GB" sz="96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96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9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5C4F0-26B5-3045-0159-52BFC84FF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1" y="3623010"/>
                <a:ext cx="6496307" cy="304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615B5D-14CF-09FF-ED79-0FAC2D4EFA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3600" y="23400"/>
              <a:ext cx="7231320" cy="6540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615B5D-14CF-09FF-ED79-0FAC2D4EFA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240" y="14040"/>
                <a:ext cx="7250040" cy="655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67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2"/>
    </mc:Choice>
    <mc:Fallback xmlns="">
      <p:transition spd="slow" advTm="2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DE68F7F-AA50-5D44-DBCA-DCEF773AB142}"/>
              </a:ext>
            </a:extLst>
          </p:cNvPr>
          <p:cNvGrpSpPr/>
          <p:nvPr/>
        </p:nvGrpSpPr>
        <p:grpSpPr>
          <a:xfrm>
            <a:off x="6445652" y="4553937"/>
            <a:ext cx="2894063" cy="2084194"/>
            <a:chOff x="6445652" y="4553937"/>
            <a:chExt cx="2894063" cy="2084194"/>
          </a:xfrm>
        </p:grpSpPr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FA938B14-B1B5-E786-05AE-12CAEDA80C2E}"/>
                </a:ext>
              </a:extLst>
            </p:cNvPr>
            <p:cNvSpPr/>
            <p:nvPr/>
          </p:nvSpPr>
          <p:spPr>
            <a:xfrm>
              <a:off x="6470641" y="4593647"/>
              <a:ext cx="2869074" cy="2015553"/>
            </a:xfrm>
            <a:prstGeom prst="parallelogram">
              <a:avLst>
                <a:gd name="adj" fmla="val 0"/>
              </a:avLst>
            </a:prstGeom>
            <a:solidFill>
              <a:srgbClr val="EF8B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84A9D5-3C75-E742-EC03-72D5A7717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59780" y="4599609"/>
              <a:ext cx="2874806" cy="0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4C5398B-D03D-3525-AAF6-3C2C05379E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03556" y="5596033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1E1FB31-08A6-CB9E-5CC7-05CA67F53CC1}"/>
                </a:ext>
              </a:extLst>
            </p:cNvPr>
            <p:cNvGrpSpPr/>
            <p:nvPr/>
          </p:nvGrpSpPr>
          <p:grpSpPr>
            <a:xfrm>
              <a:off x="7418721" y="4853247"/>
              <a:ext cx="956923" cy="920294"/>
              <a:chOff x="1835379" y="1610403"/>
              <a:chExt cx="1797712" cy="1728900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1219BFB7-54A1-A034-CBD1-6F8F54C0DB7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57151272-0C25-0771-01F9-FE88F1BD126B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5B1BE5-FB74-039F-1568-9247DA995977}"/>
              </a:ext>
            </a:extLst>
          </p:cNvPr>
          <p:cNvGrpSpPr/>
          <p:nvPr/>
        </p:nvGrpSpPr>
        <p:grpSpPr>
          <a:xfrm>
            <a:off x="1315866" y="4587476"/>
            <a:ext cx="2116900" cy="2084194"/>
            <a:chOff x="1315866" y="4587476"/>
            <a:chExt cx="2116900" cy="2084194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268508AE-6D19-8ED6-24E8-42033953FE00}"/>
                </a:ext>
              </a:extLst>
            </p:cNvPr>
            <p:cNvSpPr/>
            <p:nvPr/>
          </p:nvSpPr>
          <p:spPr>
            <a:xfrm>
              <a:off x="1315866" y="4591529"/>
              <a:ext cx="2097808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9D1F51-201F-4DAA-29C6-A79D39FF68B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4019" y="5629572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0A7DC08-6DBA-0C9C-38F1-7BD6466BCA2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348572" y="4601987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36DCA1F-CE2C-8CB0-B5E8-6B28DA7CDEFE}"/>
                </a:ext>
              </a:extLst>
            </p:cNvPr>
            <p:cNvGrpSpPr/>
            <p:nvPr/>
          </p:nvGrpSpPr>
          <p:grpSpPr>
            <a:xfrm>
              <a:off x="1920305" y="4853249"/>
              <a:ext cx="956923" cy="920294"/>
              <a:chOff x="1835379" y="1610403"/>
              <a:chExt cx="1797712" cy="1728900"/>
            </a:xfrm>
          </p:grpSpPr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95E4763A-2A4E-29D0-22E3-6280E97835FC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18BE353F-21D4-8735-84E0-47419B795872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0C8FEB-CB06-451C-7985-A235C89DF60B}"/>
              </a:ext>
            </a:extLst>
          </p:cNvPr>
          <p:cNvGrpSpPr/>
          <p:nvPr/>
        </p:nvGrpSpPr>
        <p:grpSpPr>
          <a:xfrm>
            <a:off x="2990348" y="1160038"/>
            <a:ext cx="4979855" cy="2084194"/>
            <a:chOff x="2990348" y="1160038"/>
            <a:chExt cx="4979855" cy="2084194"/>
          </a:xfrm>
        </p:grpSpPr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69E85525-5B9A-F3C3-AA05-DDFD2E9DD45E}"/>
                </a:ext>
              </a:extLst>
            </p:cNvPr>
            <p:cNvSpPr/>
            <p:nvPr/>
          </p:nvSpPr>
          <p:spPr>
            <a:xfrm>
              <a:off x="2990348" y="1164090"/>
              <a:ext cx="2097808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4C1E507F-7AD2-CADB-DE28-9F04AD849D37}"/>
                </a:ext>
              </a:extLst>
            </p:cNvPr>
            <p:cNvSpPr/>
            <p:nvPr/>
          </p:nvSpPr>
          <p:spPr>
            <a:xfrm>
              <a:off x="5091838" y="1169320"/>
              <a:ext cx="2869074" cy="2015553"/>
            </a:xfrm>
            <a:prstGeom prst="parallelogram">
              <a:avLst>
                <a:gd name="adj" fmla="val 0"/>
              </a:avLst>
            </a:prstGeom>
            <a:solidFill>
              <a:srgbClr val="EF8B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6CC6CF-8248-7448-2885-D07331B94D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49761" y="2202134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98D3BC7-6DDB-739D-DFEB-53DEC541362F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97" y="1174549"/>
              <a:ext cx="2874806" cy="0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8B66AE0-DC53-0D10-8C87-0ABA893FF23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007174" y="1174549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A83D48D-441A-B0CB-07C5-EE3AF3678D3F}"/>
                </a:ext>
              </a:extLst>
            </p:cNvPr>
            <p:cNvGrpSpPr/>
            <p:nvPr/>
          </p:nvGrpSpPr>
          <p:grpSpPr>
            <a:xfrm>
              <a:off x="4611301" y="1534945"/>
              <a:ext cx="1416117" cy="1361911"/>
              <a:chOff x="1835379" y="1610403"/>
              <a:chExt cx="1797712" cy="1728900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63EC0711-4201-AE6C-49F8-EE2119E28564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A5A75A09-6A22-98F5-A8D2-54235FD9DE86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9B007-004A-2753-9D19-207B8A343F8A}"/>
                  </a:ext>
                </a:extLst>
              </p:cNvPr>
              <p:cNvSpPr txBox="1"/>
              <p:nvPr/>
            </p:nvSpPr>
            <p:spPr>
              <a:xfrm>
                <a:off x="-29496" y="-120154"/>
                <a:ext cx="643514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66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66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9B007-004A-2753-9D19-207B8A34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-120154"/>
                <a:ext cx="6435147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B898B7E-E798-2E03-6444-E3CFB7CDA030}"/>
              </a:ext>
            </a:extLst>
          </p:cNvPr>
          <p:cNvGrpSpPr/>
          <p:nvPr/>
        </p:nvGrpSpPr>
        <p:grpSpPr>
          <a:xfrm>
            <a:off x="8868240" y="-3124825"/>
            <a:ext cx="2941519" cy="2406025"/>
            <a:chOff x="1038242" y="2803446"/>
            <a:chExt cx="4138505" cy="33851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C68209-E166-5E3E-5958-04D5DE78433E}"/>
                </a:ext>
              </a:extLst>
            </p:cNvPr>
            <p:cNvGrpSpPr/>
            <p:nvPr/>
          </p:nvGrpSpPr>
          <p:grpSpPr>
            <a:xfrm>
              <a:off x="1038242" y="2853314"/>
              <a:ext cx="3359747" cy="3335236"/>
              <a:chOff x="1038242" y="1157864"/>
              <a:chExt cx="3359747" cy="3335236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8B1B375C-BB15-A378-9C39-462EFC3E2A04}"/>
                  </a:ext>
                </a:extLst>
              </p:cNvPr>
              <p:cNvSpPr/>
              <p:nvPr/>
            </p:nvSpPr>
            <p:spPr>
              <a:xfrm>
                <a:off x="1046414" y="1181085"/>
                <a:ext cx="3351575" cy="322016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FB6BE5D-72E8-DB37-0EA7-68C5F0EDCE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62753" y="1181085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B62882A-0891-A6EC-FA6B-2E547116F90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629375" y="2825481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6FD60A-03F9-002E-7EEB-EF21D40ED2E2}"/>
                  </a:ext>
                </a:extLst>
              </p:cNvPr>
              <p:cNvGrpSpPr/>
              <p:nvPr/>
            </p:nvGrpSpPr>
            <p:grpSpPr>
              <a:xfrm>
                <a:off x="1835379" y="1961031"/>
                <a:ext cx="1797712" cy="1728900"/>
                <a:chOff x="1835379" y="1610403"/>
                <a:chExt cx="1797712" cy="1728900"/>
              </a:xfrm>
            </p:grpSpPr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C20FA4BD-54F2-C11E-F8D9-B0523199DF1F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8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p:sp>
              <p:nvSpPr>
                <p:cNvPr id="17" name="Isosceles Triangle 16">
                  <a:extLst>
                    <a:ext uri="{FF2B5EF4-FFF2-40B4-BE49-F238E27FC236}">
                      <a16:creationId xmlns:a16="http://schemas.microsoft.com/office/drawing/2014/main" id="{6C95C580-9130-1E95-3D23-E275923193A4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A6A1FB-5BC5-6F45-95EC-6B468AA6C4FB}"/>
                </a:ext>
              </a:extLst>
            </p:cNvPr>
            <p:cNvGrpSpPr/>
            <p:nvPr/>
          </p:nvGrpSpPr>
          <p:grpSpPr>
            <a:xfrm>
              <a:off x="1062753" y="4854676"/>
              <a:ext cx="3335236" cy="1230519"/>
              <a:chOff x="1062753" y="3159226"/>
              <a:chExt cx="3335236" cy="1230519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928B154-5718-5DBC-8323-5273C4FB5A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753" y="4389744"/>
                <a:ext cx="3335236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Subtitle 2">
                    <a:extLst>
                      <a:ext uri="{FF2B5EF4-FFF2-40B4-BE49-F238E27FC236}">
                        <a16:creationId xmlns:a16="http://schemas.microsoft.com/office/drawing/2014/main" id="{84383BC7-7CD5-85D7-CA1F-428E120888B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49908" y="3159226"/>
                    <a:ext cx="939038" cy="1004987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US" sz="48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Subtitle 2">
                    <a:extLst>
                      <a:ext uri="{FF2B5EF4-FFF2-40B4-BE49-F238E27FC236}">
                        <a16:creationId xmlns:a16="http://schemas.microsoft.com/office/drawing/2014/main" id="{900EA0C7-590A-0AFC-D15D-492D356174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9908" y="3159226"/>
                    <a:ext cx="939038" cy="10049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84C209-A4F3-626A-BF8C-CBF2F3E9B037}"/>
                </a:ext>
              </a:extLst>
            </p:cNvPr>
            <p:cNvGrpSpPr/>
            <p:nvPr/>
          </p:nvGrpSpPr>
          <p:grpSpPr>
            <a:xfrm>
              <a:off x="4430227" y="2803446"/>
              <a:ext cx="746520" cy="3335236"/>
              <a:chOff x="4430227" y="1107996"/>
              <a:chExt cx="746520" cy="333523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9A5CDEF-B5ED-E97B-3EF8-49696DED381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762610" y="2775613"/>
                <a:ext cx="3335236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Subtitle 2">
                    <a:extLst>
                      <a:ext uri="{FF2B5EF4-FFF2-40B4-BE49-F238E27FC236}">
                        <a16:creationId xmlns:a16="http://schemas.microsoft.com/office/drawing/2014/main" id="{4C8B4E6A-B171-BD3C-B6C7-606B049864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52431" y="2199925"/>
                    <a:ext cx="624316" cy="100498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48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Subtitle 2">
                    <a:extLst>
                      <a:ext uri="{FF2B5EF4-FFF2-40B4-BE49-F238E27FC236}">
                        <a16:creationId xmlns:a16="http://schemas.microsoft.com/office/drawing/2014/main" id="{E30F2DCD-4C2B-355E-C682-292134639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2431" y="2199925"/>
                    <a:ext cx="624316" cy="10049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FD4E06-8820-FC91-D3E0-507D8254B7A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04748" y="2170972"/>
            <a:ext cx="208419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677AFF82-D224-3200-615B-A9F6540C0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3234" y="1782674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677AFF82-D224-3200-615B-A9F6540C0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34" y="1782674"/>
                <a:ext cx="390136" cy="628019"/>
              </a:xfrm>
              <a:prstGeom prst="rect">
                <a:avLst/>
              </a:prstGeom>
              <a:blipFill>
                <a:blip r:embed="rId9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3597B1A-314C-2E89-BE76-CD9AD8A7188B}"/>
              </a:ext>
            </a:extLst>
          </p:cNvPr>
          <p:cNvGrpSpPr/>
          <p:nvPr/>
        </p:nvGrpSpPr>
        <p:grpSpPr>
          <a:xfrm>
            <a:off x="3007174" y="3169932"/>
            <a:ext cx="4946913" cy="9713"/>
            <a:chOff x="3007174" y="3169932"/>
            <a:chExt cx="4946913" cy="971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97497D-E4F0-161F-EE3A-8DEF03F2E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174" y="3179644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39E3BD-468B-BB31-A889-41ABAC0154EB}"/>
                </a:ext>
              </a:extLst>
            </p:cNvPr>
            <p:cNvCxnSpPr>
              <a:cxnSpLocks/>
            </p:cNvCxnSpPr>
            <p:nvPr/>
          </p:nvCxnSpPr>
          <p:spPr>
            <a:xfrm>
              <a:off x="5079281" y="3169932"/>
              <a:ext cx="2874806" cy="0"/>
            </a:xfrm>
            <a:prstGeom prst="straightConnector1">
              <a:avLst/>
            </a:prstGeom>
            <a:ln w="1270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6F0908-39D1-0912-110F-C35C62C4D7C5}"/>
              </a:ext>
            </a:extLst>
          </p:cNvPr>
          <p:cNvGrpSpPr/>
          <p:nvPr/>
        </p:nvGrpSpPr>
        <p:grpSpPr>
          <a:xfrm>
            <a:off x="3671331" y="2378034"/>
            <a:ext cx="3229690" cy="660677"/>
            <a:chOff x="3671331" y="2378034"/>
            <a:chExt cx="3229690" cy="660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Subtitle 2">
                  <a:extLst>
                    <a:ext uri="{FF2B5EF4-FFF2-40B4-BE49-F238E27FC236}">
                      <a16:creationId xmlns:a16="http://schemas.microsoft.com/office/drawing/2014/main" id="{30FDED31-9CEE-8AD4-9C0E-A31656A8BA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71331" y="2410693"/>
                  <a:ext cx="736440" cy="62801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Subtitle 2">
                  <a:extLst>
                    <a:ext uri="{FF2B5EF4-FFF2-40B4-BE49-F238E27FC236}">
                      <a16:creationId xmlns:a16="http://schemas.microsoft.com/office/drawing/2014/main" id="{30FDED31-9CEE-8AD4-9C0E-A31656A8B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331" y="2410693"/>
                  <a:ext cx="736440" cy="628018"/>
                </a:xfrm>
                <a:prstGeom prst="rect">
                  <a:avLst/>
                </a:prstGeom>
                <a:blipFill>
                  <a:blip r:embed="rId10"/>
                  <a:stretch>
                    <a:fillRect b="-97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E41019F1-C885-0829-100A-EC91781753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64581" y="2378034"/>
                  <a:ext cx="736440" cy="62801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8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E41019F1-C885-0829-100A-EC91781753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581" y="2378034"/>
                  <a:ext cx="736440" cy="628018"/>
                </a:xfrm>
                <a:prstGeom prst="rect">
                  <a:avLst/>
                </a:prstGeom>
                <a:blipFill>
                  <a:blip r:embed="rId11"/>
                  <a:stretch>
                    <a:fillRect b="-970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37E74-7D6B-9156-DCD5-AB0FFD57A11D}"/>
                  </a:ext>
                </a:extLst>
              </p:cNvPr>
              <p:cNvSpPr txBox="1"/>
              <p:nvPr/>
            </p:nvSpPr>
            <p:spPr>
              <a:xfrm>
                <a:off x="147485" y="3383489"/>
                <a:ext cx="1166227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E37E74-7D6B-9156-DCD5-AB0FFD57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3383489"/>
                <a:ext cx="11662272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6B9239-6041-B55E-7D8F-D75DAC1A6E82}"/>
              </a:ext>
            </a:extLst>
          </p:cNvPr>
          <p:cNvCxnSpPr>
            <a:cxnSpLocks/>
          </p:cNvCxnSpPr>
          <p:nvPr/>
        </p:nvCxnSpPr>
        <p:spPr>
          <a:xfrm flipH="1">
            <a:off x="0" y="3372401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1C2854-AFC4-A3A6-4B4C-7F17C7A21C1D}"/>
                  </a:ext>
                </a:extLst>
              </p:cNvPr>
              <p:cNvSpPr txBox="1"/>
              <p:nvPr/>
            </p:nvSpPr>
            <p:spPr>
              <a:xfrm>
                <a:off x="4693833" y="4680630"/>
                <a:ext cx="104719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1C2854-AFC4-A3A6-4B4C-7F17C7A2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833" y="4680630"/>
                <a:ext cx="1047194" cy="13234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Parallelogram 71">
            <a:extLst>
              <a:ext uri="{FF2B5EF4-FFF2-40B4-BE49-F238E27FC236}">
                <a16:creationId xmlns:a16="http://schemas.microsoft.com/office/drawing/2014/main" id="{1B0A22E6-908F-1D04-66B7-E394213CD5A5}"/>
              </a:ext>
            </a:extLst>
          </p:cNvPr>
          <p:cNvSpPr/>
          <p:nvPr/>
        </p:nvSpPr>
        <p:spPr>
          <a:xfrm>
            <a:off x="5444732" y="-3037431"/>
            <a:ext cx="2382194" cy="2288788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4BAF7E2-C07D-7E15-BB6B-89FFD2A95A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6346" y="-3037431"/>
            <a:ext cx="2370580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DC2CD77-2A7C-B5DC-3F71-C5A0F4D31A13}"/>
              </a:ext>
            </a:extLst>
          </p:cNvPr>
          <p:cNvCxnSpPr>
            <a:cxnSpLocks/>
          </p:cNvCxnSpPr>
          <p:nvPr/>
        </p:nvCxnSpPr>
        <p:spPr>
          <a:xfrm rot="5400000">
            <a:off x="4253635" y="-1868647"/>
            <a:ext cx="2370580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7BCE55-4A98-BFEE-E0DC-9BB3509CBBB6}"/>
              </a:ext>
            </a:extLst>
          </p:cNvPr>
          <p:cNvCxnSpPr>
            <a:cxnSpLocks/>
          </p:cNvCxnSpPr>
          <p:nvPr/>
        </p:nvCxnSpPr>
        <p:spPr>
          <a:xfrm flipV="1">
            <a:off x="1371432" y="6607084"/>
            <a:ext cx="2084194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5C0465EE-FED7-1222-020B-EBDEFF09A0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5589" y="5838131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5C0465EE-FED7-1222-020B-EBDEFF09A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589" y="5838131"/>
                <a:ext cx="736440" cy="628018"/>
              </a:xfrm>
              <a:prstGeom prst="rect">
                <a:avLst/>
              </a:prstGeom>
              <a:blipFill>
                <a:blip r:embed="rId18"/>
                <a:stretch>
                  <a:fillRect b="-97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77383B7-6A04-091E-E700-DCAA06ADC4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05984" y="5572604"/>
            <a:ext cx="208419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Subtitle 2">
                <a:extLst>
                  <a:ext uri="{FF2B5EF4-FFF2-40B4-BE49-F238E27FC236}">
                    <a16:creationId xmlns:a16="http://schemas.microsoft.com/office/drawing/2014/main" id="{9BA68BDD-B677-6DC8-94C9-E3902D2A60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470" y="5184306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Subtitle 2">
                <a:extLst>
                  <a:ext uri="{FF2B5EF4-FFF2-40B4-BE49-F238E27FC236}">
                    <a16:creationId xmlns:a16="http://schemas.microsoft.com/office/drawing/2014/main" id="{9BA68BDD-B677-6DC8-94C9-E3902D2A6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70" y="5184306"/>
                <a:ext cx="390136" cy="628019"/>
              </a:xfrm>
              <a:prstGeom prst="rect">
                <a:avLst/>
              </a:prstGeom>
              <a:blipFill>
                <a:blip r:embed="rId19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B415ADC0-0605-9F1B-8646-598A992159CF}"/>
              </a:ext>
            </a:extLst>
          </p:cNvPr>
          <p:cNvGrpSpPr/>
          <p:nvPr/>
        </p:nvGrpSpPr>
        <p:grpSpPr>
          <a:xfrm>
            <a:off x="5456346" y="-1631432"/>
            <a:ext cx="2370581" cy="874614"/>
            <a:chOff x="1062753" y="3159226"/>
            <a:chExt cx="3335236" cy="1230519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7C628E-9399-8123-99AE-5F6669318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753" y="4389744"/>
              <a:ext cx="3335236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Subtitle 2">
                  <a:extLst>
                    <a:ext uri="{FF2B5EF4-FFF2-40B4-BE49-F238E27FC236}">
                      <a16:creationId xmlns:a16="http://schemas.microsoft.com/office/drawing/2014/main" id="{569BE4F0-86B2-D338-F882-188B12C23D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49908" y="3159226"/>
                  <a:ext cx="939038" cy="100498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900EA0C7-590A-0AFC-D15D-492D35617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908" y="3159226"/>
                  <a:ext cx="939038" cy="10049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D1974BD-F569-81B3-2DFE-70B5C92888CC}"/>
              </a:ext>
            </a:extLst>
          </p:cNvPr>
          <p:cNvGrpSpPr/>
          <p:nvPr/>
        </p:nvGrpSpPr>
        <p:grpSpPr>
          <a:xfrm>
            <a:off x="7849840" y="-3089381"/>
            <a:ext cx="530603" cy="2370580"/>
            <a:chOff x="4430227" y="1107996"/>
            <a:chExt cx="746520" cy="3335236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FD0DE8-B1F9-34D6-3EF7-2C533B38A27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2610" y="2775613"/>
              <a:ext cx="3335236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Subtitle 2">
                  <a:extLst>
                    <a:ext uri="{FF2B5EF4-FFF2-40B4-BE49-F238E27FC236}">
                      <a16:creationId xmlns:a16="http://schemas.microsoft.com/office/drawing/2014/main" id="{7C10B258-0540-4A68-9E31-37C9ABA39E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2431" y="2199925"/>
                  <a:ext cx="624316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Subtitle 2">
                  <a:extLst>
                    <a:ext uri="{FF2B5EF4-FFF2-40B4-BE49-F238E27FC236}">
                      <a16:creationId xmlns:a16="http://schemas.microsoft.com/office/drawing/2014/main" id="{E30F2DCD-4C2B-355E-C682-2921346396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2431" y="2199925"/>
                  <a:ext cx="624316" cy="10049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A8D742-2400-9CC6-C5D2-8182D1DD4979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69131" y="5596032"/>
            <a:ext cx="208419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Subtitle 2">
                <a:extLst>
                  <a:ext uri="{FF2B5EF4-FFF2-40B4-BE49-F238E27FC236}">
                    <a16:creationId xmlns:a16="http://schemas.microsoft.com/office/drawing/2014/main" id="{387C5189-3F6B-A242-F386-1D48B397F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47617" y="5207734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Subtitle 2">
                <a:extLst>
                  <a:ext uri="{FF2B5EF4-FFF2-40B4-BE49-F238E27FC236}">
                    <a16:creationId xmlns:a16="http://schemas.microsoft.com/office/drawing/2014/main" id="{387C5189-3F6B-A242-F386-1D48B397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617" y="5207734"/>
                <a:ext cx="390136" cy="628019"/>
              </a:xfrm>
              <a:prstGeom prst="rect">
                <a:avLst/>
              </a:prstGeom>
              <a:blipFill>
                <a:blip r:embed="rId20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F050F3-0D6F-5E75-76D2-A466353DB3ED}"/>
              </a:ext>
            </a:extLst>
          </p:cNvPr>
          <p:cNvCxnSpPr>
            <a:cxnSpLocks/>
          </p:cNvCxnSpPr>
          <p:nvPr/>
        </p:nvCxnSpPr>
        <p:spPr>
          <a:xfrm>
            <a:off x="6443664" y="6594992"/>
            <a:ext cx="2874806" cy="0"/>
          </a:xfrm>
          <a:prstGeom prst="straightConnector1">
            <a:avLst/>
          </a:prstGeom>
          <a:ln w="1270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ubtitle 2">
                <a:extLst>
                  <a:ext uri="{FF2B5EF4-FFF2-40B4-BE49-F238E27FC236}">
                    <a16:creationId xmlns:a16="http://schemas.microsoft.com/office/drawing/2014/main" id="{4C2706A7-C97C-485C-C96B-F77776E78B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8964" y="5803094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i="1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Subtitle 2">
                <a:extLst>
                  <a:ext uri="{FF2B5EF4-FFF2-40B4-BE49-F238E27FC236}">
                    <a16:creationId xmlns:a16="http://schemas.microsoft.com/office/drawing/2014/main" id="{4C2706A7-C97C-485C-C96B-F77776E78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64" y="5803094"/>
                <a:ext cx="736440" cy="628018"/>
              </a:xfrm>
              <a:prstGeom prst="rect">
                <a:avLst/>
              </a:prstGeom>
              <a:blipFill>
                <a:blip r:embed="rId21"/>
                <a:stretch>
                  <a:fillRect b="-97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975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1"/>
    </mc:Choice>
    <mc:Fallback xmlns="">
      <p:transition spd="slow" advTm="20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37" grpId="0"/>
      <p:bldP spid="59" grpId="0"/>
      <p:bldP spid="52" grpId="0"/>
      <p:bldP spid="55" grpId="0"/>
      <p:bldP spid="50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F3BE75-02EF-CCAA-02F0-81BE04E17142}"/>
              </a:ext>
            </a:extLst>
          </p:cNvPr>
          <p:cNvSpPr txBox="1"/>
          <p:nvPr/>
        </p:nvSpPr>
        <p:spPr>
          <a:xfrm>
            <a:off x="192933" y="133350"/>
            <a:ext cx="659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0" dirty="0"/>
              <a:t>Wedge Product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2746D50-3855-8297-2454-1C7F615DA729}"/>
              </a:ext>
            </a:extLst>
          </p:cNvPr>
          <p:cNvSpPr txBox="1">
            <a:spLocks/>
          </p:cNvSpPr>
          <p:nvPr/>
        </p:nvSpPr>
        <p:spPr>
          <a:xfrm>
            <a:off x="651773" y="1604815"/>
            <a:ext cx="10290991" cy="1632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6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310840-E61D-E54C-0D40-FAEB14CD794B}"/>
                  </a:ext>
                </a:extLst>
              </p:cNvPr>
              <p:cNvSpPr txBox="1"/>
              <p:nvPr/>
            </p:nvSpPr>
            <p:spPr>
              <a:xfrm>
                <a:off x="176373" y="4542508"/>
                <a:ext cx="1076639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310840-E61D-E54C-0D40-FAEB14CD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" y="4542508"/>
                <a:ext cx="10766391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AAE570-B2AD-80BC-13B8-36FEF00329F6}"/>
                  </a:ext>
                </a:extLst>
              </p:cNvPr>
              <p:cNvSpPr txBox="1"/>
              <p:nvPr/>
            </p:nvSpPr>
            <p:spPr>
              <a:xfrm>
                <a:off x="192933" y="5708987"/>
                <a:ext cx="1074983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6000" i="1" smtClean="0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AAE570-B2AD-80BC-13B8-36FEF0032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" y="5708987"/>
                <a:ext cx="1074983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FD1C-D79B-7DA2-5CBD-E73A922C7322}"/>
                  </a:ext>
                </a:extLst>
              </p:cNvPr>
              <p:cNvSpPr txBox="1"/>
              <p:nvPr/>
            </p:nvSpPr>
            <p:spPr>
              <a:xfrm>
                <a:off x="530970" y="1299829"/>
                <a:ext cx="62537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FD1C-D79B-7DA2-5CBD-E73A922C7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0" y="1299829"/>
                <a:ext cx="6253704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90B38B5-B6AC-D62F-575E-1FA4B28E6AEE}"/>
              </a:ext>
            </a:extLst>
          </p:cNvPr>
          <p:cNvSpPr txBox="1"/>
          <p:nvPr/>
        </p:nvSpPr>
        <p:spPr>
          <a:xfrm>
            <a:off x="176373" y="3183508"/>
            <a:ext cx="44063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Distributivity: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317D6B-232F-9671-F082-950E77A0FA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0400" y="4376160"/>
              <a:ext cx="3327120" cy="148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317D6B-232F-9671-F082-950E77A0F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040" y="4366800"/>
                <a:ext cx="3345840" cy="1501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25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3"/>
    </mc:Choice>
    <mc:Fallback xmlns="">
      <p:transition spd="slow" advTm="18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5BA03D-799B-0047-1853-E2D5605A3846}"/>
              </a:ext>
            </a:extLst>
          </p:cNvPr>
          <p:cNvGrpSpPr/>
          <p:nvPr/>
        </p:nvGrpSpPr>
        <p:grpSpPr>
          <a:xfrm>
            <a:off x="262358" y="4293740"/>
            <a:ext cx="6291555" cy="2084194"/>
            <a:chOff x="262358" y="4293740"/>
            <a:chExt cx="6291555" cy="2084194"/>
          </a:xfrm>
        </p:grpSpPr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5E40B8C4-F990-D080-9DA0-1D1F7FE8AB52}"/>
                </a:ext>
              </a:extLst>
            </p:cNvPr>
            <p:cNvSpPr/>
            <p:nvPr/>
          </p:nvSpPr>
          <p:spPr>
            <a:xfrm>
              <a:off x="285218" y="4336918"/>
              <a:ext cx="6268695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D412B4-7738-4373-B12D-5B9DB7EC69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772195" y="5335836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CB9E63-24A8-29A3-FF33-98C7EE00AC8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2358" y="4308251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AE1481D-992C-3C35-CC3E-807425F426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61866" y="4342077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F41DBBD-F134-30DE-7F43-4416734E19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46860" y="4351248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DE6A32-3214-9B27-7695-5827D0A0464A}"/>
                </a:ext>
              </a:extLst>
            </p:cNvPr>
            <p:cNvGrpSpPr/>
            <p:nvPr/>
          </p:nvGrpSpPr>
          <p:grpSpPr>
            <a:xfrm>
              <a:off x="3869617" y="4827397"/>
              <a:ext cx="956923" cy="920294"/>
              <a:chOff x="1835379" y="1610403"/>
              <a:chExt cx="1797712" cy="1728900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4FB50BC-9985-63D4-B53C-9FF84874931E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170DFC58-105D-8219-6D4A-394D48F983EF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7D7ED-724A-A7BB-E13C-90D20E5A3A20}"/>
              </a:ext>
            </a:extLst>
          </p:cNvPr>
          <p:cNvGrpSpPr/>
          <p:nvPr/>
        </p:nvGrpSpPr>
        <p:grpSpPr>
          <a:xfrm>
            <a:off x="9315553" y="446884"/>
            <a:ext cx="2084194" cy="6072687"/>
            <a:chOff x="9315553" y="446884"/>
            <a:chExt cx="2084194" cy="6072687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0D60D1A8-2B2B-84D6-3092-82C362FD45B9}"/>
                </a:ext>
              </a:extLst>
            </p:cNvPr>
            <p:cNvSpPr/>
            <p:nvPr/>
          </p:nvSpPr>
          <p:spPr>
            <a:xfrm rot="5400000">
              <a:off x="7398608" y="2458456"/>
              <a:ext cx="5977506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238E21-8B61-06DB-D1F8-267FDFAC92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79735" y="5477473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5E23E7-832E-1415-237D-FA430B7679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1000" y="3483801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6858420-D14B-EC03-92F6-E53826E700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1000" y="1488980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8B46367-AE3B-5F81-8C40-22F934CD5C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15553" y="461395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A0445CB-22CD-9183-E45E-9F77798A6A3D}"/>
                </a:ext>
              </a:extLst>
            </p:cNvPr>
            <p:cNvGrpSpPr/>
            <p:nvPr/>
          </p:nvGrpSpPr>
          <p:grpSpPr>
            <a:xfrm>
              <a:off x="9918854" y="3096666"/>
              <a:ext cx="956923" cy="920294"/>
              <a:chOff x="1835379" y="1610403"/>
              <a:chExt cx="1797712" cy="1728900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E6DABBF9-8E0E-A15F-25B4-4637800096B2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395C370F-2838-783C-8F8A-6D3CA6243D96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57BA6B-ADA3-4E8E-F500-23F6CC4B1433}"/>
                  </a:ext>
                </a:extLst>
              </p:cNvPr>
              <p:cNvSpPr txBox="1"/>
              <p:nvPr/>
            </p:nvSpPr>
            <p:spPr>
              <a:xfrm>
                <a:off x="147486" y="249915"/>
                <a:ext cx="403479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57BA6B-ADA3-4E8E-F500-23F6CC4B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6" y="249915"/>
                <a:ext cx="4034798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D1290-4A9E-AB98-7F25-93C9457B5729}"/>
                  </a:ext>
                </a:extLst>
              </p:cNvPr>
              <p:cNvSpPr txBox="1"/>
              <p:nvPr/>
            </p:nvSpPr>
            <p:spPr>
              <a:xfrm>
                <a:off x="376722" y="2689354"/>
                <a:ext cx="50386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D1290-4A9E-AB98-7F25-93C9457B5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22" y="2689354"/>
                <a:ext cx="503867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74563-B5C3-380D-05FE-29D8817D4FCE}"/>
                  </a:ext>
                </a:extLst>
              </p:cNvPr>
              <p:cNvSpPr txBox="1"/>
              <p:nvPr/>
            </p:nvSpPr>
            <p:spPr>
              <a:xfrm>
                <a:off x="4202207" y="206267"/>
                <a:ext cx="491121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74563-B5C3-380D-05FE-29D8817D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07" y="206267"/>
                <a:ext cx="491121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11D405B6-9FDE-2F3B-4B5E-07C8ED90CD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375" y="5544395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11D405B6-9FDE-2F3B-4B5E-07C8ED90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75" y="5544395"/>
                <a:ext cx="736440" cy="628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32FB553-1E20-F200-5F7A-12B3552413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883" y="5578221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32FB553-1E20-F200-5F7A-12B35524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83" y="5578221"/>
                <a:ext cx="736440" cy="628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F5606B7-1FD5-41F6-4CDE-6081B22A7E2D}"/>
              </a:ext>
            </a:extLst>
          </p:cNvPr>
          <p:cNvGrpSpPr/>
          <p:nvPr/>
        </p:nvGrpSpPr>
        <p:grpSpPr>
          <a:xfrm>
            <a:off x="285218" y="6332398"/>
            <a:ext cx="6268696" cy="23948"/>
            <a:chOff x="285218" y="6332398"/>
            <a:chExt cx="6268696" cy="2394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12570E-36A6-C948-CFD3-F910D88D6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18" y="6332398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7DD46B-5F09-7099-C28B-C9FA1437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726" y="6347174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D58DF57-0BE0-3E10-6365-B89D6E945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9720" y="6356345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6EA2CF8A-BA4F-DBC1-FA8C-7DD01A9AD0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877" y="5587392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6EA2CF8A-BA4F-DBC1-FA8C-7DD01A9AD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77" y="5587392"/>
                <a:ext cx="736440" cy="6280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0B7805-A08B-C5D6-7BDB-047C60D307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04272" y="5321865"/>
            <a:ext cx="208419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00D990A-BBE7-065C-E2A0-9A87AFA7A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2758" y="4933567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00D990A-BBE7-065C-E2A0-9A87AFA7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58" y="4933567"/>
                <a:ext cx="390136" cy="628019"/>
              </a:xfrm>
              <a:prstGeom prst="rect">
                <a:avLst/>
              </a:prstGeom>
              <a:blipFill>
                <a:blip r:embed="rId9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F80630-8D7F-DD6D-BF81-B7355A720855}"/>
              </a:ext>
            </a:extLst>
          </p:cNvPr>
          <p:cNvCxnSpPr>
            <a:cxnSpLocks/>
          </p:cNvCxnSpPr>
          <p:nvPr/>
        </p:nvCxnSpPr>
        <p:spPr>
          <a:xfrm flipV="1">
            <a:off x="9337148" y="6454985"/>
            <a:ext cx="2084194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ubtitle 2">
                <a:extLst>
                  <a:ext uri="{FF2B5EF4-FFF2-40B4-BE49-F238E27FC236}">
                    <a16:creationId xmlns:a16="http://schemas.microsoft.com/office/drawing/2014/main" id="{593F37D5-9D31-AD8C-5185-E2B3A7151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1305" y="5686032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ubtitle 2">
                <a:extLst>
                  <a:ext uri="{FF2B5EF4-FFF2-40B4-BE49-F238E27FC236}">
                    <a16:creationId xmlns:a16="http://schemas.microsoft.com/office/drawing/2014/main" id="{593F37D5-9D31-AD8C-5185-E2B3A715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305" y="5686032"/>
                <a:ext cx="736440" cy="6280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B66BAE55-ED0E-512D-045B-815E895326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0186" y="5032207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B66BAE55-ED0E-512D-045B-815E89532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186" y="5032207"/>
                <a:ext cx="390136" cy="628019"/>
              </a:xfrm>
              <a:prstGeom prst="rect">
                <a:avLst/>
              </a:prstGeom>
              <a:blipFill>
                <a:blip r:embed="rId11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Subtitle 2">
                <a:extLst>
                  <a:ext uri="{FF2B5EF4-FFF2-40B4-BE49-F238E27FC236}">
                    <a16:creationId xmlns:a16="http://schemas.microsoft.com/office/drawing/2014/main" id="{2A983E0D-E17E-6939-5414-5E06BECAA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1451" y="3038535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Subtitle 2">
                <a:extLst>
                  <a:ext uri="{FF2B5EF4-FFF2-40B4-BE49-F238E27FC236}">
                    <a16:creationId xmlns:a16="http://schemas.microsoft.com/office/drawing/2014/main" id="{2A983E0D-E17E-6939-5414-5E06BECA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451" y="3038535"/>
                <a:ext cx="390136" cy="628019"/>
              </a:xfrm>
              <a:prstGeom prst="rect">
                <a:avLst/>
              </a:prstGeom>
              <a:blipFill>
                <a:blip r:embed="rId12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171B4BA-951E-31E8-A395-C6BEC749BC35}"/>
              </a:ext>
            </a:extLst>
          </p:cNvPr>
          <p:cNvGrpSpPr/>
          <p:nvPr/>
        </p:nvGrpSpPr>
        <p:grpSpPr>
          <a:xfrm>
            <a:off x="11413796" y="389916"/>
            <a:ext cx="1266" cy="6072687"/>
            <a:chOff x="11413796" y="389916"/>
            <a:chExt cx="1266" cy="607268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131877-42C7-7321-BC30-DFA6ABD960A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1700" y="5420505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AC625B-4A4B-2FE8-A48B-7052F5329EA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2965" y="3426833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8B73B6F-E49D-F35C-C7E8-1BFB4175A03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2965" y="1432012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ubtitle 2">
                <a:extLst>
                  <a:ext uri="{FF2B5EF4-FFF2-40B4-BE49-F238E27FC236}">
                    <a16:creationId xmlns:a16="http://schemas.microsoft.com/office/drawing/2014/main" id="{DD83824B-F012-6F9F-5535-CFB8ED229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1451" y="1043714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Subtitle 2">
                <a:extLst>
                  <a:ext uri="{FF2B5EF4-FFF2-40B4-BE49-F238E27FC236}">
                    <a16:creationId xmlns:a16="http://schemas.microsoft.com/office/drawing/2014/main" id="{DD83824B-F012-6F9F-5535-CFB8ED22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451" y="1043714"/>
                <a:ext cx="390136" cy="628019"/>
              </a:xfrm>
              <a:prstGeom prst="rect">
                <a:avLst/>
              </a:prstGeom>
              <a:blipFill>
                <a:blip r:embed="rId13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66870B7-7009-1E6F-71ED-191AD262BEED}"/>
              </a:ext>
            </a:extLst>
          </p:cNvPr>
          <p:cNvSpPr txBox="1"/>
          <p:nvPr/>
        </p:nvSpPr>
        <p:spPr>
          <a:xfrm>
            <a:off x="5725256" y="1689834"/>
            <a:ext cx="3160096" cy="2123658"/>
          </a:xfrm>
          <a:prstGeom prst="rect">
            <a:avLst/>
          </a:prstGeom>
          <a:solidFill>
            <a:srgbClr val="EAF2FA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400" dirty="0"/>
              <a:t>Same: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 orientation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97CF0-885B-442A-D6D6-A7C8844AB3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960" y="364320"/>
              <a:ext cx="7872480" cy="3417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97CF0-885B-442A-D6D6-A7C8844AB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600" y="354960"/>
                <a:ext cx="7891200" cy="343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683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24"/>
    </mc:Choice>
    <mc:Fallback>
      <p:transition spd="slow" advTm="4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3" grpId="0"/>
      <p:bldP spid="22" grpId="0"/>
      <p:bldP spid="31" grpId="0"/>
      <p:bldP spid="29" grpId="0"/>
      <p:bldP spid="40" grpId="0"/>
      <p:bldP spid="38" grpId="0"/>
      <p:bldP spid="47" grpId="0"/>
      <p:bldP spid="56" grpId="0"/>
      <p:bldP spid="71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5BA03D-799B-0047-1853-E2D5605A3846}"/>
              </a:ext>
            </a:extLst>
          </p:cNvPr>
          <p:cNvGrpSpPr/>
          <p:nvPr/>
        </p:nvGrpSpPr>
        <p:grpSpPr>
          <a:xfrm>
            <a:off x="262358" y="4293740"/>
            <a:ext cx="6291555" cy="2084194"/>
            <a:chOff x="262358" y="4293740"/>
            <a:chExt cx="6291555" cy="2084194"/>
          </a:xfrm>
        </p:grpSpPr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5E40B8C4-F990-D080-9DA0-1D1F7FE8AB52}"/>
                </a:ext>
              </a:extLst>
            </p:cNvPr>
            <p:cNvSpPr/>
            <p:nvPr/>
          </p:nvSpPr>
          <p:spPr>
            <a:xfrm>
              <a:off x="285218" y="4336918"/>
              <a:ext cx="6268695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D412B4-7738-4373-B12D-5B9DB7EC69F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772195" y="5335836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CB9E63-24A8-29A3-FF33-98C7EE00AC8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62358" y="4308251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AE1481D-992C-3C35-CC3E-807425F4265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61866" y="4342077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F41DBBD-F134-30DE-7F43-4416734E19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446860" y="4351248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DE6A32-3214-9B27-7695-5827D0A0464A}"/>
                </a:ext>
              </a:extLst>
            </p:cNvPr>
            <p:cNvGrpSpPr/>
            <p:nvPr/>
          </p:nvGrpSpPr>
          <p:grpSpPr>
            <a:xfrm>
              <a:off x="3869617" y="4827397"/>
              <a:ext cx="956923" cy="920294"/>
              <a:chOff x="1835379" y="1610403"/>
              <a:chExt cx="1797712" cy="1728900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4FB50BC-9985-63D4-B53C-9FF84874931E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170DFC58-105D-8219-6D4A-394D48F983EF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7D7ED-724A-A7BB-E13C-90D20E5A3A20}"/>
              </a:ext>
            </a:extLst>
          </p:cNvPr>
          <p:cNvGrpSpPr/>
          <p:nvPr/>
        </p:nvGrpSpPr>
        <p:grpSpPr>
          <a:xfrm>
            <a:off x="9315553" y="446884"/>
            <a:ext cx="2084194" cy="6072687"/>
            <a:chOff x="9315553" y="446884"/>
            <a:chExt cx="2084194" cy="6072687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0D60D1A8-2B2B-84D6-3092-82C362FD45B9}"/>
                </a:ext>
              </a:extLst>
            </p:cNvPr>
            <p:cNvSpPr/>
            <p:nvPr/>
          </p:nvSpPr>
          <p:spPr>
            <a:xfrm rot="5400000">
              <a:off x="7398608" y="2458456"/>
              <a:ext cx="5977506" cy="2015553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238E21-8B61-06DB-D1F8-267FDFAC92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79735" y="5477473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5E23E7-832E-1415-237D-FA430B7679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1000" y="3483801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6858420-D14B-EC03-92F6-E53826E700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281000" y="1488980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8B46367-AE3B-5F81-8C40-22F934CD5CD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315553" y="461395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A0445CB-22CD-9183-E45E-9F77798A6A3D}"/>
                </a:ext>
              </a:extLst>
            </p:cNvPr>
            <p:cNvGrpSpPr/>
            <p:nvPr/>
          </p:nvGrpSpPr>
          <p:grpSpPr>
            <a:xfrm>
              <a:off x="9918854" y="3096666"/>
              <a:ext cx="956923" cy="920294"/>
              <a:chOff x="1835379" y="1610403"/>
              <a:chExt cx="1797712" cy="1728900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E6DABBF9-8E0E-A15F-25B4-4637800096B2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8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395C370F-2838-783C-8F8A-6D3CA6243D96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57BA6B-ADA3-4E8E-F500-23F6CC4B1433}"/>
                  </a:ext>
                </a:extLst>
              </p:cNvPr>
              <p:cNvSpPr txBox="1"/>
              <p:nvPr/>
            </p:nvSpPr>
            <p:spPr>
              <a:xfrm>
                <a:off x="147486" y="249915"/>
                <a:ext cx="403479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57BA6B-ADA3-4E8E-F500-23F6CC4B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6" y="249915"/>
                <a:ext cx="4034798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D1290-4A9E-AB98-7F25-93C9457B5729}"/>
                  </a:ext>
                </a:extLst>
              </p:cNvPr>
              <p:cNvSpPr txBox="1"/>
              <p:nvPr/>
            </p:nvSpPr>
            <p:spPr>
              <a:xfrm>
                <a:off x="376722" y="2689354"/>
                <a:ext cx="50386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CD1290-4A9E-AB98-7F25-93C9457B5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22" y="2689354"/>
                <a:ext cx="503867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74563-B5C3-380D-05FE-29D8817D4FCE}"/>
                  </a:ext>
                </a:extLst>
              </p:cNvPr>
              <p:cNvSpPr txBox="1"/>
              <p:nvPr/>
            </p:nvSpPr>
            <p:spPr>
              <a:xfrm>
                <a:off x="4202207" y="206267"/>
                <a:ext cx="491121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3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8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74563-B5C3-380D-05FE-29D8817D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07" y="206267"/>
                <a:ext cx="491121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11D405B6-9FDE-2F3B-4B5E-07C8ED90CD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375" y="5544395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Subtitle 2">
                <a:extLst>
                  <a:ext uri="{FF2B5EF4-FFF2-40B4-BE49-F238E27FC236}">
                    <a16:creationId xmlns:a16="http://schemas.microsoft.com/office/drawing/2014/main" id="{11D405B6-9FDE-2F3B-4B5E-07C8ED90C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75" y="5544395"/>
                <a:ext cx="736440" cy="628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32FB553-1E20-F200-5F7A-12B3552413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883" y="5578221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32FB553-1E20-F200-5F7A-12B35524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83" y="5578221"/>
                <a:ext cx="736440" cy="628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F5606B7-1FD5-41F6-4CDE-6081B22A7E2D}"/>
              </a:ext>
            </a:extLst>
          </p:cNvPr>
          <p:cNvGrpSpPr/>
          <p:nvPr/>
        </p:nvGrpSpPr>
        <p:grpSpPr>
          <a:xfrm>
            <a:off x="285218" y="6332398"/>
            <a:ext cx="6268696" cy="23948"/>
            <a:chOff x="285218" y="6332398"/>
            <a:chExt cx="6268696" cy="2394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12570E-36A6-C948-CFD3-F910D88D6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218" y="6332398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7DD46B-5F09-7099-C28B-C9FA1437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4726" y="6347174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D58DF57-0BE0-3E10-6365-B89D6E945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9720" y="6356345"/>
              <a:ext cx="208419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6EA2CF8A-BA4F-DBC1-FA8C-7DD01A9AD0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877" y="5587392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6EA2CF8A-BA4F-DBC1-FA8C-7DD01A9AD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77" y="5587392"/>
                <a:ext cx="736440" cy="6280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0B7805-A08B-C5D6-7BDB-047C60D307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04272" y="5321865"/>
            <a:ext cx="208419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00D990A-BBE7-065C-E2A0-9A87AFA7A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2758" y="4933567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00D990A-BBE7-065C-E2A0-9A87AFA7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58" y="4933567"/>
                <a:ext cx="390136" cy="628019"/>
              </a:xfrm>
              <a:prstGeom prst="rect">
                <a:avLst/>
              </a:prstGeom>
              <a:blipFill>
                <a:blip r:embed="rId9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F80630-8D7F-DD6D-BF81-B7355A720855}"/>
              </a:ext>
            </a:extLst>
          </p:cNvPr>
          <p:cNvCxnSpPr>
            <a:cxnSpLocks/>
          </p:cNvCxnSpPr>
          <p:nvPr/>
        </p:nvCxnSpPr>
        <p:spPr>
          <a:xfrm flipV="1">
            <a:off x="9337148" y="6454985"/>
            <a:ext cx="2084194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ubtitle 2">
                <a:extLst>
                  <a:ext uri="{FF2B5EF4-FFF2-40B4-BE49-F238E27FC236}">
                    <a16:creationId xmlns:a16="http://schemas.microsoft.com/office/drawing/2014/main" id="{593F37D5-9D31-AD8C-5185-E2B3A7151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01305" y="5686032"/>
                <a:ext cx="736440" cy="6280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Subtitle 2">
                <a:extLst>
                  <a:ext uri="{FF2B5EF4-FFF2-40B4-BE49-F238E27FC236}">
                    <a16:creationId xmlns:a16="http://schemas.microsoft.com/office/drawing/2014/main" id="{593F37D5-9D31-AD8C-5185-E2B3A715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305" y="5686032"/>
                <a:ext cx="736440" cy="6280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B66BAE55-ED0E-512D-045B-815E895326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0186" y="5032207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B66BAE55-ED0E-512D-045B-815E89532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186" y="5032207"/>
                <a:ext cx="390136" cy="628019"/>
              </a:xfrm>
              <a:prstGeom prst="rect">
                <a:avLst/>
              </a:prstGeom>
              <a:blipFill>
                <a:blip r:embed="rId11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Subtitle 2">
                <a:extLst>
                  <a:ext uri="{FF2B5EF4-FFF2-40B4-BE49-F238E27FC236}">
                    <a16:creationId xmlns:a16="http://schemas.microsoft.com/office/drawing/2014/main" id="{2A983E0D-E17E-6939-5414-5E06BECAA2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1451" y="3038535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Subtitle 2">
                <a:extLst>
                  <a:ext uri="{FF2B5EF4-FFF2-40B4-BE49-F238E27FC236}">
                    <a16:creationId xmlns:a16="http://schemas.microsoft.com/office/drawing/2014/main" id="{2A983E0D-E17E-6939-5414-5E06BECA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451" y="3038535"/>
                <a:ext cx="390136" cy="628019"/>
              </a:xfrm>
              <a:prstGeom prst="rect">
                <a:avLst/>
              </a:prstGeom>
              <a:blipFill>
                <a:blip r:embed="rId12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171B4BA-951E-31E8-A395-C6BEC749BC35}"/>
              </a:ext>
            </a:extLst>
          </p:cNvPr>
          <p:cNvGrpSpPr/>
          <p:nvPr/>
        </p:nvGrpSpPr>
        <p:grpSpPr>
          <a:xfrm>
            <a:off x="11413796" y="389916"/>
            <a:ext cx="1266" cy="6072687"/>
            <a:chOff x="11413796" y="389916"/>
            <a:chExt cx="1266" cy="607268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9131877-42C7-7321-BC30-DFA6ABD960A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1700" y="5420505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AC625B-4A4B-2FE8-A48B-7052F5329EA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2965" y="3426833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8B73B6F-E49D-F35C-C7E8-1BFB4175A03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372965" y="1432012"/>
              <a:ext cx="2084194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ubtitle 2">
                <a:extLst>
                  <a:ext uri="{FF2B5EF4-FFF2-40B4-BE49-F238E27FC236}">
                    <a16:creationId xmlns:a16="http://schemas.microsoft.com/office/drawing/2014/main" id="{DD83824B-F012-6F9F-5535-CFB8ED229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51451" y="1043714"/>
                <a:ext cx="390136" cy="6280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Subtitle 2">
                <a:extLst>
                  <a:ext uri="{FF2B5EF4-FFF2-40B4-BE49-F238E27FC236}">
                    <a16:creationId xmlns:a16="http://schemas.microsoft.com/office/drawing/2014/main" id="{DD83824B-F012-6F9F-5535-CFB8ED229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451" y="1043714"/>
                <a:ext cx="390136" cy="628019"/>
              </a:xfrm>
              <a:prstGeom prst="rect">
                <a:avLst/>
              </a:prstGeom>
              <a:blipFill>
                <a:blip r:embed="rId13"/>
                <a:stretch>
                  <a:fillRect r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66870B7-7009-1E6F-71ED-191AD262BEED}"/>
              </a:ext>
            </a:extLst>
          </p:cNvPr>
          <p:cNvSpPr txBox="1"/>
          <p:nvPr/>
        </p:nvSpPr>
        <p:spPr>
          <a:xfrm>
            <a:off x="5725256" y="1689834"/>
            <a:ext cx="3160096" cy="2123658"/>
          </a:xfrm>
          <a:prstGeom prst="rect">
            <a:avLst/>
          </a:prstGeom>
          <a:solidFill>
            <a:srgbClr val="EAF2FA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4400" dirty="0"/>
              <a:t>Same: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 orientation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00030D-04C9-D389-AAB1-B40739B3F5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640" y="392040"/>
              <a:ext cx="7782840" cy="3507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00030D-04C9-D389-AAB1-B40739B3F5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3280" y="382680"/>
                <a:ext cx="7801560" cy="352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97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61"/>
    </mc:Choice>
    <mc:Fallback xmlns="">
      <p:transition spd="slow" advTm="39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3" grpId="0"/>
      <p:bldP spid="22" grpId="0"/>
      <p:bldP spid="31" grpId="0"/>
      <p:bldP spid="29" grpId="0"/>
      <p:bldP spid="40" grpId="0"/>
      <p:bldP spid="38" grpId="0"/>
      <p:bldP spid="47" grpId="0"/>
      <p:bldP spid="56" grpId="0"/>
      <p:bldP spid="71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B9EDCF9-DB14-70A1-37BA-6C87800CDCF1}"/>
              </a:ext>
            </a:extLst>
          </p:cNvPr>
          <p:cNvGrpSpPr/>
          <p:nvPr/>
        </p:nvGrpSpPr>
        <p:grpSpPr>
          <a:xfrm>
            <a:off x="3211022" y="446242"/>
            <a:ext cx="2741784" cy="2743580"/>
            <a:chOff x="934866" y="1463458"/>
            <a:chExt cx="2741784" cy="2743580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6BC23731-9166-951E-30F7-235E634891BB}"/>
                </a:ext>
              </a:extLst>
            </p:cNvPr>
            <p:cNvSpPr/>
            <p:nvPr/>
          </p:nvSpPr>
          <p:spPr>
            <a:xfrm>
              <a:off x="934866" y="1541647"/>
              <a:ext cx="2688029" cy="2582631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E15FC6-E9CB-F84F-2B0C-C98F4E216D99}"/>
                </a:ext>
              </a:extLst>
            </p:cNvPr>
            <p:cNvGrpSpPr/>
            <p:nvPr/>
          </p:nvGrpSpPr>
          <p:grpSpPr>
            <a:xfrm>
              <a:off x="976774" y="1463458"/>
              <a:ext cx="2699876" cy="2743580"/>
              <a:chOff x="5949736" y="4530508"/>
              <a:chExt cx="2107054" cy="214116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1E6EC911-67A3-D2A6-356D-EFCBDBF96FA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915183" y="5629572"/>
                <a:ext cx="208419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B95A85E-C29E-4BF7-9298-DC9F5A70B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2596" y="6607084"/>
                <a:ext cx="208419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DF063D1-0075-AFAC-2EA5-F6B20264EFC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49736" y="4601987"/>
                <a:ext cx="208419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F84CD38-BDE2-11CE-3636-EA6B90C202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007148" y="5572604"/>
                <a:ext cx="208419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B4CC15-101F-B51D-34F3-F95FFEFBE522}"/>
                </a:ext>
              </a:extLst>
            </p:cNvPr>
            <p:cNvGrpSpPr/>
            <p:nvPr/>
          </p:nvGrpSpPr>
          <p:grpSpPr>
            <a:xfrm>
              <a:off x="1771550" y="2274445"/>
              <a:ext cx="1226154" cy="1179220"/>
              <a:chOff x="1835379" y="1610403"/>
              <a:chExt cx="1797711" cy="1728900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E5B2063-6ABD-3209-284D-130A98439194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EBD1AD6A-30C6-8C7A-0F38-F7CDE86234FF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D589C8-9656-2457-099C-918608B4D8C9}"/>
              </a:ext>
            </a:extLst>
          </p:cNvPr>
          <p:cNvGrpSpPr/>
          <p:nvPr/>
        </p:nvGrpSpPr>
        <p:grpSpPr>
          <a:xfrm>
            <a:off x="6596671" y="960404"/>
            <a:ext cx="5402466" cy="1473319"/>
            <a:chOff x="5734823" y="1536453"/>
            <a:chExt cx="5402466" cy="14733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CF6C98D-7F5A-3DE1-01CF-AD5B4D09F29D}"/>
                </a:ext>
              </a:extLst>
            </p:cNvPr>
            <p:cNvGrpSpPr/>
            <p:nvPr/>
          </p:nvGrpSpPr>
          <p:grpSpPr>
            <a:xfrm>
              <a:off x="5734823" y="1536453"/>
              <a:ext cx="5402466" cy="1473319"/>
              <a:chOff x="8002452" y="1463458"/>
              <a:chExt cx="2703648" cy="2743580"/>
            </a:xfrm>
          </p:grpSpPr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653A6E63-7C2B-A70C-9BB7-7C9958B321B4}"/>
                  </a:ext>
                </a:extLst>
              </p:cNvPr>
              <p:cNvSpPr/>
              <p:nvPr/>
            </p:nvSpPr>
            <p:spPr>
              <a:xfrm>
                <a:off x="8002452" y="1541647"/>
                <a:ext cx="2688029" cy="2582630"/>
              </a:xfrm>
              <a:prstGeom prst="parallelogram">
                <a:avLst>
                  <a:gd name="adj" fmla="val 0"/>
                </a:avLst>
              </a:pr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F386463-5D31-9B1B-7846-ABA5C0195AA2}"/>
                  </a:ext>
                </a:extLst>
              </p:cNvPr>
              <p:cNvGrpSpPr/>
              <p:nvPr/>
            </p:nvGrpSpPr>
            <p:grpSpPr>
              <a:xfrm>
                <a:off x="8006224" y="1463458"/>
                <a:ext cx="2699876" cy="2743580"/>
                <a:chOff x="5949736" y="4530508"/>
                <a:chExt cx="2107054" cy="2141162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851AA2B-2377-6DCD-7A18-6532C6412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915183" y="5629572"/>
                  <a:ext cx="2084194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06972614-440C-6315-DCA8-B63F97C45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72596" y="6607084"/>
                  <a:ext cx="2084194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9CF4C00C-DA4B-ECDD-765B-A9ADF3331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5949736" y="4601987"/>
                  <a:ext cx="2084194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89267306-91F0-C0A7-EA1E-987D299A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7007148" y="5572604"/>
                  <a:ext cx="2084194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A6624D-A551-6DA4-92AA-68A84392A665}"/>
                </a:ext>
              </a:extLst>
            </p:cNvPr>
            <p:cNvGrpSpPr/>
            <p:nvPr/>
          </p:nvGrpSpPr>
          <p:grpSpPr>
            <a:xfrm>
              <a:off x="8040785" y="1937092"/>
              <a:ext cx="739547" cy="711239"/>
              <a:chOff x="1835379" y="1610403"/>
              <a:chExt cx="1797711" cy="1728900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D976E100-7BEE-97BF-9360-1C1696BC7A6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68568AB9-735D-F9DC-EE6E-D9A9BDFADB85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55A506A-0F36-638B-B359-0EE97CA98143}"/>
              </a:ext>
            </a:extLst>
          </p:cNvPr>
          <p:cNvGrpSpPr/>
          <p:nvPr/>
        </p:nvGrpSpPr>
        <p:grpSpPr>
          <a:xfrm>
            <a:off x="5481967" y="3104833"/>
            <a:ext cx="2741784" cy="2743580"/>
            <a:chOff x="4629738" y="3720493"/>
            <a:chExt cx="2741784" cy="2743580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2E0CB6E-B8B9-896D-8CB8-F3DEFA02FDE2}"/>
                </a:ext>
              </a:extLst>
            </p:cNvPr>
            <p:cNvSpPr/>
            <p:nvPr/>
          </p:nvSpPr>
          <p:spPr>
            <a:xfrm rot="18900000">
              <a:off x="4629738" y="3798682"/>
              <a:ext cx="2688029" cy="2582631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40000"/>
                <a:lumOff val="6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BA4F237-39D6-84EC-7B7A-FF7F7FC366C6}"/>
                </a:ext>
              </a:extLst>
            </p:cNvPr>
            <p:cNvGrpSpPr/>
            <p:nvPr/>
          </p:nvGrpSpPr>
          <p:grpSpPr>
            <a:xfrm rot="18900000">
              <a:off x="4671646" y="3720493"/>
              <a:ext cx="2699876" cy="2743580"/>
              <a:chOff x="5949736" y="4530508"/>
              <a:chExt cx="2107054" cy="214116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CA94579-C0A3-BC49-3AA8-6DC29F06AE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915183" y="5629572"/>
                <a:ext cx="208419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0C436F2-9AE7-96C6-80E2-7ECCE705A9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2596" y="6607084"/>
                <a:ext cx="208419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2549068-A07C-1141-014C-C47EC1B665C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949736" y="4601987"/>
                <a:ext cx="208419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E72362F-DA49-D7A9-DD24-72F3F3864D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007148" y="5572604"/>
                <a:ext cx="208419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E31B00C-684B-E8F4-C9A3-BD42819477A0}"/>
                </a:ext>
              </a:extLst>
            </p:cNvPr>
            <p:cNvGrpSpPr/>
            <p:nvPr/>
          </p:nvGrpSpPr>
          <p:grpSpPr>
            <a:xfrm>
              <a:off x="5466422" y="4531480"/>
              <a:ext cx="1226154" cy="1179220"/>
              <a:chOff x="1835379" y="1610403"/>
              <a:chExt cx="1797711" cy="1728900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25A3F5B6-3238-3332-E295-C8594AEB03CF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CD679F64-79D5-A331-3C3A-DC2E38D8EB22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0C4136-E894-3CBF-73D3-51A77708C790}"/>
              </a:ext>
            </a:extLst>
          </p:cNvPr>
          <p:cNvGrpSpPr/>
          <p:nvPr/>
        </p:nvGrpSpPr>
        <p:grpSpPr>
          <a:xfrm>
            <a:off x="1611606" y="3529628"/>
            <a:ext cx="3163830" cy="3169752"/>
            <a:chOff x="8426925" y="3388036"/>
            <a:chExt cx="3163830" cy="316975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B25E6D-37F6-94BE-051A-82FC47F25969}"/>
                </a:ext>
              </a:extLst>
            </p:cNvPr>
            <p:cNvSpPr/>
            <p:nvPr/>
          </p:nvSpPr>
          <p:spPr>
            <a:xfrm>
              <a:off x="8426925" y="3393958"/>
              <a:ext cx="3163830" cy="3163830"/>
            </a:xfrm>
            <a:prstGeom prst="ellipse">
              <a:avLst/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1BE02F-8958-B80F-08D0-EE39D22B9DAC}"/>
                </a:ext>
              </a:extLst>
            </p:cNvPr>
            <p:cNvGrpSpPr/>
            <p:nvPr/>
          </p:nvGrpSpPr>
          <p:grpSpPr>
            <a:xfrm>
              <a:off x="8448282" y="3388036"/>
              <a:ext cx="3123418" cy="3123418"/>
              <a:chOff x="9182491" y="3696091"/>
              <a:chExt cx="3123418" cy="3123418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D13ECFC5-E640-CC81-3AC7-7371708D79E2}"/>
                  </a:ext>
                </a:extLst>
              </p:cNvPr>
              <p:cNvSpPr/>
              <p:nvPr/>
            </p:nvSpPr>
            <p:spPr>
              <a:xfrm>
                <a:off x="9182491" y="3696091"/>
                <a:ext cx="3123418" cy="3123418"/>
              </a:xfrm>
              <a:prstGeom prst="arc">
                <a:avLst>
                  <a:gd name="adj1" fmla="val 5305839"/>
                  <a:gd name="adj2" fmla="val 5227509"/>
                </a:avLst>
              </a:prstGeom>
              <a:ln w="1270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553A67-F788-64F3-7E3B-541934BF5F82}"/>
                  </a:ext>
                </a:extLst>
              </p:cNvPr>
              <p:cNvGrpSpPr/>
              <p:nvPr/>
            </p:nvGrpSpPr>
            <p:grpSpPr>
              <a:xfrm>
                <a:off x="10171485" y="4685880"/>
                <a:ext cx="1226154" cy="1179220"/>
                <a:chOff x="1835379" y="1610403"/>
                <a:chExt cx="1797711" cy="172890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E452D697-10FE-DC77-074A-45EA7351AEBC}"/>
                    </a:ext>
                  </a:extLst>
                </p:cNvPr>
                <p:cNvSpPr/>
                <p:nvPr/>
              </p:nvSpPr>
              <p:spPr>
                <a:xfrm>
                  <a:off x="1904193" y="1610403"/>
                  <a:ext cx="1728897" cy="1728900"/>
                </a:xfrm>
                <a:prstGeom prst="arc">
                  <a:avLst>
                    <a:gd name="adj1" fmla="val 12989597"/>
                    <a:gd name="adj2" fmla="val 8504637"/>
                  </a:avLst>
                </a:prstGeom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 dirty="0"/>
                </a:p>
              </p:txBody>
            </p:sp>
            <p:sp>
              <p:nvSpPr>
                <p:cNvPr id="50" name="Isosceles Triangle 49">
                  <a:extLst>
                    <a:ext uri="{FF2B5EF4-FFF2-40B4-BE49-F238E27FC236}">
                      <a16:creationId xmlns:a16="http://schemas.microsoft.com/office/drawing/2014/main" id="{DA79DAA1-DD2F-9F23-9163-361F1BF6939C}"/>
                    </a:ext>
                  </a:extLst>
                </p:cNvPr>
                <p:cNvSpPr/>
                <p:nvPr/>
              </p:nvSpPr>
              <p:spPr>
                <a:xfrm rot="12560569">
                  <a:off x="1835379" y="1894801"/>
                  <a:ext cx="314279" cy="491060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1143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089317-B753-728D-3565-485CA519353A}"/>
              </a:ext>
            </a:extLst>
          </p:cNvPr>
          <p:cNvGrpSpPr/>
          <p:nvPr/>
        </p:nvGrpSpPr>
        <p:grpSpPr>
          <a:xfrm>
            <a:off x="8311560" y="3718339"/>
            <a:ext cx="3706512" cy="2649752"/>
            <a:chOff x="391694" y="4102682"/>
            <a:chExt cx="3706512" cy="2649752"/>
          </a:xfrm>
        </p:grpSpPr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2D8F83B0-B6A8-88CD-BD2B-180BA3D67F9B}"/>
                </a:ext>
              </a:extLst>
            </p:cNvPr>
            <p:cNvSpPr/>
            <p:nvPr/>
          </p:nvSpPr>
          <p:spPr>
            <a:xfrm>
              <a:off x="457228" y="4153930"/>
              <a:ext cx="3640978" cy="2598504"/>
            </a:xfrm>
            <a:prstGeom prst="parallelogram">
              <a:avLst>
                <a:gd name="adj" fmla="val 41129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F37A27B-F88E-16A1-7981-58EA1984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027" y="4173440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501BDA-4021-7414-6956-43653BBBB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94" y="6723163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F0E5EF-9728-202C-F4DF-D6C80B66C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13666" y="4153930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897B6D-A081-5921-1B2D-3A6E95AEE362}"/>
                </a:ext>
              </a:extLst>
            </p:cNvPr>
            <p:cNvGrpSpPr/>
            <p:nvPr/>
          </p:nvGrpSpPr>
          <p:grpSpPr>
            <a:xfrm>
              <a:off x="1634174" y="4873327"/>
              <a:ext cx="1226154" cy="1179220"/>
              <a:chOff x="1835379" y="1610403"/>
              <a:chExt cx="1797711" cy="1728900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88C21C6-46B9-1EBB-2703-BC64546CDAA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1451112-067F-85E4-4B0A-409E6CDFCDC0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F2D4CE0-FC66-CA5E-BF44-4BFF61AD6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888" y="4102682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93511C1-732E-D1E6-879B-359C77940FC3}"/>
              </a:ext>
            </a:extLst>
          </p:cNvPr>
          <p:cNvSpPr txBox="1"/>
          <p:nvPr/>
        </p:nvSpPr>
        <p:spPr>
          <a:xfrm>
            <a:off x="177192" y="287733"/>
            <a:ext cx="2893815" cy="2308324"/>
          </a:xfrm>
          <a:prstGeom prst="rect">
            <a:avLst/>
          </a:prstGeom>
          <a:solidFill>
            <a:srgbClr val="EAF2FA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Equivalent if they have same: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 orientation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048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5"/>
    </mc:Choice>
    <mc:Fallback xmlns="">
      <p:transition spd="slow" advTm="10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D37B0B6-6433-A4BE-FBBC-AF40C9819733}"/>
              </a:ext>
            </a:extLst>
          </p:cNvPr>
          <p:cNvSpPr/>
          <p:nvPr/>
        </p:nvSpPr>
        <p:spPr>
          <a:xfrm>
            <a:off x="5803093" y="2301647"/>
            <a:ext cx="1543907" cy="3623331"/>
          </a:xfrm>
          <a:prstGeom prst="triangle">
            <a:avLst>
              <a:gd name="adj" fmla="val 100000"/>
            </a:avLst>
          </a:prstGeom>
          <a:solidFill>
            <a:srgbClr val="FADAC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EECC3E-1EAC-E72A-B375-E8A4582D9211}"/>
              </a:ext>
            </a:extLst>
          </p:cNvPr>
          <p:cNvGrpSpPr/>
          <p:nvPr/>
        </p:nvGrpSpPr>
        <p:grpSpPr>
          <a:xfrm>
            <a:off x="7347944" y="2308576"/>
            <a:ext cx="3699713" cy="3624096"/>
            <a:chOff x="7347944" y="2308576"/>
            <a:chExt cx="3699713" cy="3624096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847ECDA-113D-2B19-34A6-C942967A23E5}"/>
                </a:ext>
              </a:extLst>
            </p:cNvPr>
            <p:cNvSpPr/>
            <p:nvPr/>
          </p:nvSpPr>
          <p:spPr>
            <a:xfrm>
              <a:off x="7347944" y="2308576"/>
              <a:ext cx="2156591" cy="3616403"/>
            </a:xfrm>
            <a:prstGeom prst="parallelogram">
              <a:avLst>
                <a:gd name="adj" fmla="val 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CE96A69-D826-5993-9FCB-5C5B435B84B3}"/>
                </a:ext>
              </a:extLst>
            </p:cNvPr>
            <p:cNvSpPr/>
            <p:nvPr/>
          </p:nvSpPr>
          <p:spPr>
            <a:xfrm rot="10800000">
              <a:off x="9503750" y="2309341"/>
              <a:ext cx="1543907" cy="3623331"/>
            </a:xfrm>
            <a:prstGeom prst="triangle">
              <a:avLst>
                <a:gd name="adj" fmla="val 10000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089317-B753-728D-3565-485CA519353A}"/>
              </a:ext>
            </a:extLst>
          </p:cNvPr>
          <p:cNvGrpSpPr/>
          <p:nvPr/>
        </p:nvGrpSpPr>
        <p:grpSpPr>
          <a:xfrm>
            <a:off x="476281" y="2273429"/>
            <a:ext cx="5190150" cy="3666850"/>
            <a:chOff x="391694" y="4133777"/>
            <a:chExt cx="3706512" cy="2618657"/>
          </a:xfrm>
        </p:grpSpPr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2D8F83B0-B6A8-88CD-BD2B-180BA3D67F9B}"/>
                </a:ext>
              </a:extLst>
            </p:cNvPr>
            <p:cNvSpPr/>
            <p:nvPr/>
          </p:nvSpPr>
          <p:spPr>
            <a:xfrm>
              <a:off x="391694" y="4153930"/>
              <a:ext cx="3706512" cy="2598504"/>
            </a:xfrm>
            <a:prstGeom prst="parallelogram">
              <a:avLst>
                <a:gd name="adj" fmla="val 41129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F37A27B-F88E-16A1-7981-58EA1984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027" y="4173440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501BDA-4021-7414-6956-43653BBBB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94" y="6723163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F0E5EF-9728-202C-F4DF-D6C80B66C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13666" y="4153930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897B6D-A081-5921-1B2D-3A6E95AEE362}"/>
                </a:ext>
              </a:extLst>
            </p:cNvPr>
            <p:cNvGrpSpPr/>
            <p:nvPr/>
          </p:nvGrpSpPr>
          <p:grpSpPr>
            <a:xfrm>
              <a:off x="1634174" y="4873327"/>
              <a:ext cx="1226154" cy="1179220"/>
              <a:chOff x="1835379" y="1610403"/>
              <a:chExt cx="1797711" cy="1728900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88C21C6-46B9-1EBB-2703-BC64546CDAA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1451112-067F-85E4-4B0A-409E6CDFCDC0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F2D4CE0-FC66-CA5E-BF44-4BFF61AD6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63" y="4133777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C3DC3F-0705-E34F-AE1E-597850EEA232}"/>
              </a:ext>
            </a:extLst>
          </p:cNvPr>
          <p:cNvSpPr txBox="1"/>
          <p:nvPr/>
        </p:nvSpPr>
        <p:spPr>
          <a:xfrm>
            <a:off x="144766" y="146890"/>
            <a:ext cx="481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Equivalent:</a:t>
            </a:r>
            <a:endParaRPr lang="en-CA" sz="8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DCAB9-D0A2-D444-DC38-9F849CE76065}"/>
              </a:ext>
            </a:extLst>
          </p:cNvPr>
          <p:cNvCxnSpPr>
            <a:cxnSpLocks/>
          </p:cNvCxnSpPr>
          <p:nvPr/>
        </p:nvCxnSpPr>
        <p:spPr>
          <a:xfrm flipV="1">
            <a:off x="9504535" y="2328968"/>
            <a:ext cx="1487438" cy="361131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11E9D-105A-113C-2218-03A6B6CF7DC4}"/>
              </a:ext>
            </a:extLst>
          </p:cNvPr>
          <p:cNvCxnSpPr>
            <a:cxnSpLocks/>
          </p:cNvCxnSpPr>
          <p:nvPr/>
        </p:nvCxnSpPr>
        <p:spPr>
          <a:xfrm flipV="1">
            <a:off x="5828337" y="5899291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3119A6-D9AD-8750-7D1F-204C6A4240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59383" y="2301649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E6192-561F-12C2-0C47-925419635E34}"/>
              </a:ext>
            </a:extLst>
          </p:cNvPr>
          <p:cNvGrpSpPr/>
          <p:nvPr/>
        </p:nvGrpSpPr>
        <p:grpSpPr>
          <a:xfrm>
            <a:off x="7568155" y="3309005"/>
            <a:ext cx="1716957" cy="1651237"/>
            <a:chOff x="1835379" y="1610403"/>
            <a:chExt cx="1797711" cy="1728900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69A3797-6A6F-9C32-B599-BEA4E71B0277}"/>
                </a:ext>
              </a:extLst>
            </p:cNvPr>
            <p:cNvSpPr/>
            <p:nvPr/>
          </p:nvSpPr>
          <p:spPr>
            <a:xfrm>
              <a:off x="1904193" y="1610403"/>
              <a:ext cx="1728897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32D7630-977F-215E-3535-B128C20C882A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7795CA-835F-D3E1-FCF3-EEAB0308E18B}"/>
              </a:ext>
            </a:extLst>
          </p:cNvPr>
          <p:cNvCxnSpPr>
            <a:cxnSpLocks/>
          </p:cNvCxnSpPr>
          <p:nvPr/>
        </p:nvCxnSpPr>
        <p:spPr>
          <a:xfrm flipV="1">
            <a:off x="5828854" y="2273429"/>
            <a:ext cx="1487438" cy="361131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CCF7ED-A593-EA22-01FA-067D71DAF5FE}"/>
                  </a:ext>
                </a:extLst>
              </p:cNvPr>
              <p:cNvSpPr txBox="1"/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CCF7ED-A593-EA22-01FA-067D71DAF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64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9"/>
    </mc:Choice>
    <mc:Fallback xmlns="">
      <p:transition spd="slow" advTm="8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D37B0B6-6433-A4BE-FBBC-AF40C9819733}"/>
              </a:ext>
            </a:extLst>
          </p:cNvPr>
          <p:cNvSpPr/>
          <p:nvPr/>
        </p:nvSpPr>
        <p:spPr>
          <a:xfrm>
            <a:off x="9506041" y="2301647"/>
            <a:ext cx="1543907" cy="3623331"/>
          </a:xfrm>
          <a:prstGeom prst="triangle">
            <a:avLst>
              <a:gd name="adj" fmla="val 100000"/>
            </a:avLst>
          </a:prstGeom>
          <a:solidFill>
            <a:srgbClr val="FADAC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C219DB-16C0-9DCE-CA4A-594AD502BEFC}"/>
              </a:ext>
            </a:extLst>
          </p:cNvPr>
          <p:cNvGrpSpPr/>
          <p:nvPr/>
        </p:nvGrpSpPr>
        <p:grpSpPr>
          <a:xfrm>
            <a:off x="7347944" y="2308576"/>
            <a:ext cx="3699713" cy="3624096"/>
            <a:chOff x="7347944" y="2308576"/>
            <a:chExt cx="3699713" cy="3624096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847ECDA-113D-2B19-34A6-C942967A23E5}"/>
                </a:ext>
              </a:extLst>
            </p:cNvPr>
            <p:cNvSpPr/>
            <p:nvPr/>
          </p:nvSpPr>
          <p:spPr>
            <a:xfrm>
              <a:off x="7347944" y="2308576"/>
              <a:ext cx="2156591" cy="3616403"/>
            </a:xfrm>
            <a:prstGeom prst="parallelogram">
              <a:avLst>
                <a:gd name="adj" fmla="val 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CE96A69-D826-5993-9FCB-5C5B435B84B3}"/>
                </a:ext>
              </a:extLst>
            </p:cNvPr>
            <p:cNvSpPr/>
            <p:nvPr/>
          </p:nvSpPr>
          <p:spPr>
            <a:xfrm rot="10800000">
              <a:off x="9503750" y="2309341"/>
              <a:ext cx="1543907" cy="3623331"/>
            </a:xfrm>
            <a:prstGeom prst="triangle">
              <a:avLst>
                <a:gd name="adj" fmla="val 10000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089317-B753-728D-3565-485CA519353A}"/>
              </a:ext>
            </a:extLst>
          </p:cNvPr>
          <p:cNvGrpSpPr/>
          <p:nvPr/>
        </p:nvGrpSpPr>
        <p:grpSpPr>
          <a:xfrm>
            <a:off x="476281" y="2273429"/>
            <a:ext cx="5190150" cy="3666850"/>
            <a:chOff x="391694" y="4133777"/>
            <a:chExt cx="3706512" cy="2618657"/>
          </a:xfrm>
        </p:grpSpPr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2D8F83B0-B6A8-88CD-BD2B-180BA3D67F9B}"/>
                </a:ext>
              </a:extLst>
            </p:cNvPr>
            <p:cNvSpPr/>
            <p:nvPr/>
          </p:nvSpPr>
          <p:spPr>
            <a:xfrm>
              <a:off x="391694" y="4153930"/>
              <a:ext cx="3706512" cy="2598504"/>
            </a:xfrm>
            <a:prstGeom prst="parallelogram">
              <a:avLst>
                <a:gd name="adj" fmla="val 41129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F37A27B-F88E-16A1-7981-58EA1984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027" y="4173440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501BDA-4021-7414-6956-43653BBBB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94" y="6723163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F0E5EF-9728-202C-F4DF-D6C80B66C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13666" y="4153930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897B6D-A081-5921-1B2D-3A6E95AEE362}"/>
                </a:ext>
              </a:extLst>
            </p:cNvPr>
            <p:cNvGrpSpPr/>
            <p:nvPr/>
          </p:nvGrpSpPr>
          <p:grpSpPr>
            <a:xfrm>
              <a:off x="1634174" y="4873327"/>
              <a:ext cx="1226154" cy="1179220"/>
              <a:chOff x="1835379" y="1610403"/>
              <a:chExt cx="1797711" cy="1728900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88C21C6-46B9-1EBB-2703-BC64546CDAA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1451112-067F-85E4-4B0A-409E6CDFCDC0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F2D4CE0-FC66-CA5E-BF44-4BFF61AD6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63" y="4133777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C3DC3F-0705-E34F-AE1E-597850EEA232}"/>
              </a:ext>
            </a:extLst>
          </p:cNvPr>
          <p:cNvSpPr txBox="1"/>
          <p:nvPr/>
        </p:nvSpPr>
        <p:spPr>
          <a:xfrm>
            <a:off x="144766" y="146890"/>
            <a:ext cx="481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Equivalent:</a:t>
            </a:r>
            <a:endParaRPr lang="en-CA" sz="8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11E9D-105A-113C-2218-03A6B6CF7DC4}"/>
              </a:ext>
            </a:extLst>
          </p:cNvPr>
          <p:cNvCxnSpPr>
            <a:cxnSpLocks/>
          </p:cNvCxnSpPr>
          <p:nvPr/>
        </p:nvCxnSpPr>
        <p:spPr>
          <a:xfrm flipV="1">
            <a:off x="7308095" y="5899292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3119A6-D9AD-8750-7D1F-204C6A4240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59383" y="2301649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E6192-561F-12C2-0C47-925419635E34}"/>
              </a:ext>
            </a:extLst>
          </p:cNvPr>
          <p:cNvGrpSpPr/>
          <p:nvPr/>
        </p:nvGrpSpPr>
        <p:grpSpPr>
          <a:xfrm>
            <a:off x="8426239" y="3309005"/>
            <a:ext cx="1716957" cy="1651237"/>
            <a:chOff x="1835379" y="1610403"/>
            <a:chExt cx="1797711" cy="1728900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69A3797-6A6F-9C32-B599-BEA4E71B0277}"/>
                </a:ext>
              </a:extLst>
            </p:cNvPr>
            <p:cNvSpPr/>
            <p:nvPr/>
          </p:nvSpPr>
          <p:spPr>
            <a:xfrm>
              <a:off x="1904193" y="1610403"/>
              <a:ext cx="1728897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32D7630-977F-215E-3535-B128C20C882A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D29825-4C84-3B00-9946-921F4DFB3660}"/>
              </a:ext>
            </a:extLst>
          </p:cNvPr>
          <p:cNvCxnSpPr>
            <a:cxnSpLocks/>
          </p:cNvCxnSpPr>
          <p:nvPr/>
        </p:nvCxnSpPr>
        <p:spPr>
          <a:xfrm flipV="1">
            <a:off x="11013929" y="2271241"/>
            <a:ext cx="33728" cy="3630938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633B47-C37E-33DD-3B29-50E30915F86D}"/>
              </a:ext>
            </a:extLst>
          </p:cNvPr>
          <p:cNvCxnSpPr>
            <a:cxnSpLocks/>
          </p:cNvCxnSpPr>
          <p:nvPr/>
        </p:nvCxnSpPr>
        <p:spPr>
          <a:xfrm flipV="1">
            <a:off x="7314244" y="2282378"/>
            <a:ext cx="33728" cy="3630938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84DAE-37AA-F054-353A-F2520C941F0A}"/>
                  </a:ext>
                </a:extLst>
              </p:cNvPr>
              <p:cNvSpPr txBox="1"/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84DAE-37AA-F054-353A-F2520C94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28">
        <p:fade/>
      </p:transition>
    </mc:Choice>
    <mc:Fallback xmlns="">
      <p:transition spd="med" advTm="4128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D3DC764-4EA6-3EB0-29F6-2A87F1AAFB4A}"/>
              </a:ext>
            </a:extLst>
          </p:cNvPr>
          <p:cNvGrpSpPr/>
          <p:nvPr/>
        </p:nvGrpSpPr>
        <p:grpSpPr>
          <a:xfrm>
            <a:off x="6132024" y="92081"/>
            <a:ext cx="6050144" cy="6598044"/>
            <a:chOff x="6132024" y="92081"/>
            <a:chExt cx="6050144" cy="65980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2A610D-1E25-D684-AF98-123612747309}"/>
                </a:ext>
              </a:extLst>
            </p:cNvPr>
            <p:cNvGrpSpPr/>
            <p:nvPr/>
          </p:nvGrpSpPr>
          <p:grpSpPr>
            <a:xfrm>
              <a:off x="6645746" y="92081"/>
              <a:ext cx="5026986" cy="5559036"/>
              <a:chOff x="2643778" y="92081"/>
              <a:chExt cx="5026986" cy="55590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31EF737-48F3-7376-0314-73E8371FBB33}"/>
                      </a:ext>
                    </a:extLst>
                  </p:cNvPr>
                  <p:cNvSpPr txBox="1"/>
                  <p:nvPr/>
                </p:nvSpPr>
                <p:spPr>
                  <a:xfrm>
                    <a:off x="3909719" y="2117329"/>
                    <a:ext cx="2495104" cy="35337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9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CA" sz="96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9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31EF737-48F3-7376-0314-73E8371FBB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9719" y="2117329"/>
                    <a:ext cx="2495104" cy="35337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7DFDF5-2D11-F5EB-BB2D-D42F4196C02E}"/>
                  </a:ext>
                </a:extLst>
              </p:cNvPr>
              <p:cNvSpPr txBox="1"/>
              <p:nvPr/>
            </p:nvSpPr>
            <p:spPr>
              <a:xfrm>
                <a:off x="2643778" y="92081"/>
                <a:ext cx="50269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200" dirty="0"/>
                  <a:t>Weyl Spinors</a:t>
                </a:r>
              </a:p>
              <a:p>
                <a:pPr algn="ctr"/>
                <a:r>
                  <a:rPr lang="en-CA" sz="4800" b="1" dirty="0"/>
                  <a:t>(4D spacetime)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33E78AC-D930-A8A3-B99C-60EA7F15196D}"/>
                    </a:ext>
                  </a:extLst>
                </p:cNvPr>
                <p:cNvSpPr txBox="1"/>
                <p:nvPr/>
              </p:nvSpPr>
              <p:spPr>
                <a:xfrm>
                  <a:off x="6132024" y="5920684"/>
                  <a:ext cx="6050144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/>
                    <a:t>Transform with </a:t>
                  </a:r>
                  <a14:m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33E78AC-D930-A8A3-B99C-60EA7F151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024" y="5920684"/>
                  <a:ext cx="6050144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806" t="-15873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9AD08F-6EA8-CB99-1F7E-09F9CF762A5F}"/>
              </a:ext>
            </a:extLst>
          </p:cNvPr>
          <p:cNvGrpSpPr/>
          <p:nvPr/>
        </p:nvGrpSpPr>
        <p:grpSpPr>
          <a:xfrm>
            <a:off x="103746" y="3700"/>
            <a:ext cx="5760718" cy="6614917"/>
            <a:chOff x="103746" y="3700"/>
            <a:chExt cx="5760718" cy="66149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E65F57-37B5-8F5D-111A-2ADF6543A66F}"/>
                </a:ext>
              </a:extLst>
            </p:cNvPr>
            <p:cNvGrpSpPr/>
            <p:nvPr/>
          </p:nvGrpSpPr>
          <p:grpSpPr>
            <a:xfrm>
              <a:off x="355070" y="3700"/>
              <a:ext cx="5355381" cy="5657446"/>
              <a:chOff x="-202664" y="3700"/>
              <a:chExt cx="5355381" cy="56574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88A4C72-3D8C-F1B3-8762-B94A47C21E66}"/>
                      </a:ext>
                    </a:extLst>
                  </p:cNvPr>
                  <p:cNvSpPr txBox="1"/>
                  <p:nvPr/>
                </p:nvSpPr>
                <p:spPr>
                  <a:xfrm>
                    <a:off x="1207204" y="2127358"/>
                    <a:ext cx="2813591" cy="35337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9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CA" sz="9600" i="1" smtClean="0">
                                      <a:solidFill>
                                        <a:srgbClr val="009A4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CA" sz="9600" i="1" smtClean="0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9600" b="0" i="1" smtClean="0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9600" b="0" i="1" smtClean="0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CA" sz="9600" i="1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9600" b="0" i="1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9600" b="0" i="1" smtClean="0">
                                          <a:solidFill>
                                            <a:srgbClr val="009A4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7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88A4C72-3D8C-F1B3-8762-B94A47C21E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204" y="2127358"/>
                    <a:ext cx="2813591" cy="35337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4DA4CA-737F-D0FE-DE92-461260C6C1CB}"/>
                  </a:ext>
                </a:extLst>
              </p:cNvPr>
              <p:cNvSpPr txBox="1"/>
              <p:nvPr/>
            </p:nvSpPr>
            <p:spPr>
              <a:xfrm>
                <a:off x="-202664" y="3700"/>
                <a:ext cx="535538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200" dirty="0"/>
                  <a:t>Pauli Spinors</a:t>
                </a:r>
              </a:p>
              <a:p>
                <a:pPr algn="ctr"/>
                <a:r>
                  <a:rPr lang="en-CA" sz="6000" b="1" dirty="0"/>
                  <a:t>(3D space)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9B13641-C676-5DAC-D16E-834964D94852}"/>
                    </a:ext>
                  </a:extLst>
                </p:cNvPr>
                <p:cNvSpPr txBox="1"/>
                <p:nvPr/>
              </p:nvSpPr>
              <p:spPr>
                <a:xfrm>
                  <a:off x="103746" y="5849176"/>
                  <a:ext cx="576071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400" dirty="0"/>
                    <a:t>Transform with </a:t>
                  </a:r>
                  <a14:m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9B13641-C676-5DAC-D16E-834964D94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46" y="5849176"/>
                  <a:ext cx="5760718" cy="769441"/>
                </a:xfrm>
                <a:prstGeom prst="rect">
                  <a:avLst/>
                </a:prstGeom>
                <a:blipFill>
                  <a:blip r:embed="rId7"/>
                  <a:stretch>
                    <a:fillRect t="-16667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FFD368-8438-B532-3B42-4031836E8D9C}"/>
              </a:ext>
            </a:extLst>
          </p:cNvPr>
          <p:cNvCxnSpPr>
            <a:cxnSpLocks/>
          </p:cNvCxnSpPr>
          <p:nvPr/>
        </p:nvCxnSpPr>
        <p:spPr>
          <a:xfrm>
            <a:off x="609599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064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6"/>
    </mc:Choice>
    <mc:Fallback xmlns="">
      <p:transition spd="slow" advTm="9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CF0ED2-1A54-13B1-EEA1-DFB8646520C5}"/>
              </a:ext>
            </a:extLst>
          </p:cNvPr>
          <p:cNvCxnSpPr>
            <a:cxnSpLocks/>
          </p:cNvCxnSpPr>
          <p:nvPr/>
        </p:nvCxnSpPr>
        <p:spPr>
          <a:xfrm flipV="1">
            <a:off x="5668722" y="2271241"/>
            <a:ext cx="0" cy="3661431"/>
          </a:xfrm>
          <a:prstGeom prst="straightConnector1">
            <a:avLst/>
          </a:prstGeom>
          <a:ln w="127000">
            <a:solidFill>
              <a:srgbClr val="BD92DE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AD58DF-0362-FABE-529F-FAE2F2885078}"/>
              </a:ext>
            </a:extLst>
          </p:cNvPr>
          <p:cNvCxnSpPr>
            <a:cxnSpLocks/>
          </p:cNvCxnSpPr>
          <p:nvPr/>
        </p:nvCxnSpPr>
        <p:spPr>
          <a:xfrm>
            <a:off x="4215843" y="5899219"/>
            <a:ext cx="1518207" cy="0"/>
          </a:xfrm>
          <a:prstGeom prst="straightConnector1">
            <a:avLst/>
          </a:prstGeom>
          <a:ln w="127000">
            <a:solidFill>
              <a:srgbClr val="481F6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D37B0B6-6433-A4BE-FBBC-AF40C9819733}"/>
              </a:ext>
            </a:extLst>
          </p:cNvPr>
          <p:cNvSpPr/>
          <p:nvPr/>
        </p:nvSpPr>
        <p:spPr>
          <a:xfrm>
            <a:off x="9506041" y="2301647"/>
            <a:ext cx="1543907" cy="3623331"/>
          </a:xfrm>
          <a:prstGeom prst="triangle">
            <a:avLst>
              <a:gd name="adj" fmla="val 100000"/>
            </a:avLst>
          </a:prstGeom>
          <a:solidFill>
            <a:srgbClr val="FADAC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C219DB-16C0-9DCE-CA4A-594AD502BEFC}"/>
              </a:ext>
            </a:extLst>
          </p:cNvPr>
          <p:cNvGrpSpPr/>
          <p:nvPr/>
        </p:nvGrpSpPr>
        <p:grpSpPr>
          <a:xfrm>
            <a:off x="7347944" y="2308576"/>
            <a:ext cx="3699713" cy="3624096"/>
            <a:chOff x="7347944" y="2308576"/>
            <a:chExt cx="3699713" cy="3624096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2847ECDA-113D-2B19-34A6-C942967A23E5}"/>
                </a:ext>
              </a:extLst>
            </p:cNvPr>
            <p:cNvSpPr/>
            <p:nvPr/>
          </p:nvSpPr>
          <p:spPr>
            <a:xfrm>
              <a:off x="7347944" y="2308576"/>
              <a:ext cx="2156591" cy="3616403"/>
            </a:xfrm>
            <a:prstGeom prst="parallelogram">
              <a:avLst>
                <a:gd name="adj" fmla="val 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CE96A69-D826-5993-9FCB-5C5B435B84B3}"/>
                </a:ext>
              </a:extLst>
            </p:cNvPr>
            <p:cNvSpPr/>
            <p:nvPr/>
          </p:nvSpPr>
          <p:spPr>
            <a:xfrm rot="10800000">
              <a:off x="9503750" y="2309341"/>
              <a:ext cx="1543907" cy="3623331"/>
            </a:xfrm>
            <a:prstGeom prst="triangle">
              <a:avLst>
                <a:gd name="adj" fmla="val 100000"/>
              </a:avLst>
            </a:prstGeom>
            <a:solidFill>
              <a:srgbClr val="FADAC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D93B5E6-B268-EDDE-1473-2D99FCA6B321}"/>
              </a:ext>
            </a:extLst>
          </p:cNvPr>
          <p:cNvSpPr/>
          <p:nvPr/>
        </p:nvSpPr>
        <p:spPr>
          <a:xfrm>
            <a:off x="3835433" y="1892300"/>
            <a:ext cx="2311726" cy="444500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089317-B753-728D-3565-485CA519353A}"/>
              </a:ext>
            </a:extLst>
          </p:cNvPr>
          <p:cNvGrpSpPr/>
          <p:nvPr/>
        </p:nvGrpSpPr>
        <p:grpSpPr>
          <a:xfrm>
            <a:off x="476281" y="2273429"/>
            <a:ext cx="5190150" cy="3666850"/>
            <a:chOff x="391694" y="4133777"/>
            <a:chExt cx="3706512" cy="2618657"/>
          </a:xfrm>
        </p:grpSpPr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2D8F83B0-B6A8-88CD-BD2B-180BA3D67F9B}"/>
                </a:ext>
              </a:extLst>
            </p:cNvPr>
            <p:cNvSpPr/>
            <p:nvPr/>
          </p:nvSpPr>
          <p:spPr>
            <a:xfrm>
              <a:off x="391694" y="4153930"/>
              <a:ext cx="3706512" cy="2598504"/>
            </a:xfrm>
            <a:prstGeom prst="parallelogram">
              <a:avLst>
                <a:gd name="adj" fmla="val 41129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F37A27B-F88E-16A1-7981-58EA1984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027" y="4173440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501BDA-4021-7414-6956-43653BBBB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94" y="6723163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F0E5EF-9728-202C-F4DF-D6C80B66C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13666" y="4153930"/>
              <a:ext cx="2670584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897B6D-A081-5921-1B2D-3A6E95AEE362}"/>
                </a:ext>
              </a:extLst>
            </p:cNvPr>
            <p:cNvGrpSpPr/>
            <p:nvPr/>
          </p:nvGrpSpPr>
          <p:grpSpPr>
            <a:xfrm>
              <a:off x="1634174" y="4873327"/>
              <a:ext cx="1226154" cy="1179220"/>
              <a:chOff x="1835379" y="1610403"/>
              <a:chExt cx="1797711" cy="1728900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88C21C6-46B9-1EBB-2703-BC64546CDAA7}"/>
                  </a:ext>
                </a:extLst>
              </p:cNvPr>
              <p:cNvSpPr/>
              <p:nvPr/>
            </p:nvSpPr>
            <p:spPr>
              <a:xfrm>
                <a:off x="1904193" y="1610403"/>
                <a:ext cx="1728897" cy="1728900"/>
              </a:xfrm>
              <a:prstGeom prst="arc">
                <a:avLst>
                  <a:gd name="adj1" fmla="val 12989597"/>
                  <a:gd name="adj2" fmla="val 8504637"/>
                </a:avLst>
              </a:prstGeom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71451112-067F-85E4-4B0A-409E6CDFCDC0}"/>
                  </a:ext>
                </a:extLst>
              </p:cNvPr>
              <p:cNvSpPr/>
              <p:nvPr/>
            </p:nvSpPr>
            <p:spPr>
              <a:xfrm rot="12560569">
                <a:off x="1835379" y="1894801"/>
                <a:ext cx="314279" cy="49106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 w="1143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F2D4CE0-FC66-CA5E-BF44-4BFF61AD6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063" y="4133777"/>
              <a:ext cx="1062244" cy="2578994"/>
            </a:xfrm>
            <a:prstGeom prst="straightConnector1">
              <a:avLst/>
            </a:prstGeom>
            <a:ln w="127000">
              <a:solidFill>
                <a:srgbClr val="7030A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C3DC3F-0705-E34F-AE1E-597850EEA232}"/>
              </a:ext>
            </a:extLst>
          </p:cNvPr>
          <p:cNvSpPr txBox="1"/>
          <p:nvPr/>
        </p:nvSpPr>
        <p:spPr>
          <a:xfrm>
            <a:off x="144766" y="146890"/>
            <a:ext cx="481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Equivalent:</a:t>
            </a:r>
            <a:endParaRPr lang="en-CA" sz="8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911E9D-105A-113C-2218-03A6B6CF7DC4}"/>
              </a:ext>
            </a:extLst>
          </p:cNvPr>
          <p:cNvCxnSpPr>
            <a:cxnSpLocks/>
          </p:cNvCxnSpPr>
          <p:nvPr/>
        </p:nvCxnSpPr>
        <p:spPr>
          <a:xfrm flipV="1">
            <a:off x="7308095" y="5899292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3119A6-D9AD-8750-7D1F-204C6A4240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59383" y="2301649"/>
            <a:ext cx="3739562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E6192-561F-12C2-0C47-925419635E34}"/>
              </a:ext>
            </a:extLst>
          </p:cNvPr>
          <p:cNvGrpSpPr/>
          <p:nvPr/>
        </p:nvGrpSpPr>
        <p:grpSpPr>
          <a:xfrm>
            <a:off x="8426239" y="3309005"/>
            <a:ext cx="1716957" cy="1651237"/>
            <a:chOff x="1835379" y="1610403"/>
            <a:chExt cx="1797711" cy="1728900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69A3797-6A6F-9C32-B599-BEA4E71B0277}"/>
                </a:ext>
              </a:extLst>
            </p:cNvPr>
            <p:cNvSpPr/>
            <p:nvPr/>
          </p:nvSpPr>
          <p:spPr>
            <a:xfrm>
              <a:off x="1904193" y="1610403"/>
              <a:ext cx="1728897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32D7630-977F-215E-3535-B128C20C882A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D29825-4C84-3B00-9946-921F4DFB3660}"/>
              </a:ext>
            </a:extLst>
          </p:cNvPr>
          <p:cNvCxnSpPr>
            <a:cxnSpLocks/>
          </p:cNvCxnSpPr>
          <p:nvPr/>
        </p:nvCxnSpPr>
        <p:spPr>
          <a:xfrm flipV="1">
            <a:off x="11013929" y="2271241"/>
            <a:ext cx="33728" cy="3630938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633B47-C37E-33DD-3B29-50E30915F86D}"/>
              </a:ext>
            </a:extLst>
          </p:cNvPr>
          <p:cNvCxnSpPr>
            <a:cxnSpLocks/>
          </p:cNvCxnSpPr>
          <p:nvPr/>
        </p:nvCxnSpPr>
        <p:spPr>
          <a:xfrm flipV="1">
            <a:off x="7314244" y="2282378"/>
            <a:ext cx="33728" cy="3630938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84DAE-37AA-F054-353A-F2520C941F0A}"/>
                  </a:ext>
                </a:extLst>
              </p:cNvPr>
              <p:cNvSpPr txBox="1"/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084DAE-37AA-F054-353A-F2520C94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16" y="3240700"/>
                <a:ext cx="118333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5B95172-BDF3-E35E-D0A9-9D7466AB5738}"/>
              </a:ext>
            </a:extLst>
          </p:cNvPr>
          <p:cNvGrpSpPr/>
          <p:nvPr/>
        </p:nvGrpSpPr>
        <p:grpSpPr>
          <a:xfrm>
            <a:off x="5222211" y="5460206"/>
            <a:ext cx="417391" cy="453110"/>
            <a:chOff x="5222211" y="5460206"/>
            <a:chExt cx="417391" cy="4531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1FDBBE-1BF4-6657-BB04-90234B5A9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4463" y="5460206"/>
              <a:ext cx="0" cy="45311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C533DC-BEFD-4321-E185-235145A3EF1C}"/>
                </a:ext>
              </a:extLst>
            </p:cNvPr>
            <p:cNvCxnSpPr/>
            <p:nvPr/>
          </p:nvCxnSpPr>
          <p:spPr>
            <a:xfrm rot="16200000" flipV="1">
              <a:off x="5430907" y="5289730"/>
              <a:ext cx="0" cy="41739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CF1C5E88-CD26-050E-A837-3FAA77DB268B}"/>
              </a:ext>
            </a:extLst>
          </p:cNvPr>
          <p:cNvSpPr/>
          <p:nvPr/>
        </p:nvSpPr>
        <p:spPr>
          <a:xfrm>
            <a:off x="4194986" y="5295655"/>
            <a:ext cx="1142534" cy="1142534"/>
          </a:xfrm>
          <a:prstGeom prst="mathMultiply">
            <a:avLst>
              <a:gd name="adj1" fmla="val 9703"/>
            </a:avLst>
          </a:prstGeom>
          <a:solidFill>
            <a:srgbClr val="FF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28">
        <p:fade/>
      </p:transition>
    </mc:Choice>
    <mc:Fallback xmlns="">
      <p:transition spd="med" advTm="4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07493-9B08-5078-8B14-06BF2F0AEA3E}"/>
                  </a:ext>
                </a:extLst>
              </p:cNvPr>
              <p:cNvSpPr txBox="1"/>
              <p:nvPr/>
            </p:nvSpPr>
            <p:spPr>
              <a:xfrm>
                <a:off x="111869" y="2395693"/>
                <a:ext cx="64277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Assume: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07493-9B08-5078-8B14-06BF2F0AE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9" y="2395693"/>
                <a:ext cx="6427785" cy="830997"/>
              </a:xfrm>
              <a:prstGeom prst="rect">
                <a:avLst/>
              </a:prstGeom>
              <a:blipFill>
                <a:blip r:embed="rId3"/>
                <a:stretch>
                  <a:fillRect l="-4265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0997A9-8661-24EE-9A54-A47C3BFDD243}"/>
                  </a:ext>
                </a:extLst>
              </p:cNvPr>
              <p:cNvSpPr txBox="1"/>
              <p:nvPr/>
            </p:nvSpPr>
            <p:spPr>
              <a:xfrm>
                <a:off x="2651009" y="3360785"/>
                <a:ext cx="3126177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Take: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0997A9-8661-24EE-9A54-A47C3BFD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009" y="3360785"/>
                <a:ext cx="3126177" cy="830997"/>
              </a:xfrm>
              <a:prstGeom prst="rect">
                <a:avLst/>
              </a:prstGeom>
              <a:blipFill>
                <a:blip r:embed="rId4"/>
                <a:stretch>
                  <a:fillRect l="-8285" t="-13287" b="-3426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79AD46-2A67-9865-0DBF-8C778B7BC2C9}"/>
                  </a:ext>
                </a:extLst>
              </p:cNvPr>
              <p:cNvSpPr txBox="1"/>
              <p:nvPr/>
            </p:nvSpPr>
            <p:spPr>
              <a:xfrm>
                <a:off x="1329250" y="4287777"/>
                <a:ext cx="616867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79AD46-2A67-9865-0DBF-8C778B7B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250" y="4287777"/>
                <a:ext cx="616867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1167E-A634-95E6-BBAA-E083B742FA66}"/>
                  </a:ext>
                </a:extLst>
              </p:cNvPr>
              <p:cNvSpPr txBox="1"/>
              <p:nvPr/>
            </p:nvSpPr>
            <p:spPr>
              <a:xfrm>
                <a:off x="1884974" y="5426770"/>
                <a:ext cx="5057228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1167E-A634-95E6-BBAA-E083B742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74" y="5426770"/>
                <a:ext cx="505722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027E14-25CF-11E1-A80D-F80467269F5A}"/>
                  </a:ext>
                </a:extLst>
              </p:cNvPr>
              <p:cNvSpPr txBox="1"/>
              <p:nvPr/>
            </p:nvSpPr>
            <p:spPr>
              <a:xfrm>
                <a:off x="111870" y="842629"/>
                <a:ext cx="6231780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027E14-25CF-11E1-A80D-F80467269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0" y="842629"/>
                <a:ext cx="6231780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7F745-E431-FA06-06C7-6AEB0B0C0B97}"/>
                  </a:ext>
                </a:extLst>
              </p:cNvPr>
              <p:cNvSpPr txBox="1"/>
              <p:nvPr/>
            </p:nvSpPr>
            <p:spPr>
              <a:xfrm>
                <a:off x="7793208" y="842629"/>
                <a:ext cx="4286922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7F745-E431-FA06-06C7-6AEB0B0C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08" y="842629"/>
                <a:ext cx="4286922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E8157F4-9CCA-E08F-1B1F-797FB1D63B9A}"/>
              </a:ext>
            </a:extLst>
          </p:cNvPr>
          <p:cNvSpPr txBox="1"/>
          <p:nvPr/>
        </p:nvSpPr>
        <p:spPr>
          <a:xfrm>
            <a:off x="111870" y="11632"/>
            <a:ext cx="4535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Anti-</a:t>
            </a:r>
            <a:r>
              <a:rPr lang="en-GB" sz="4800" dirty="0" err="1"/>
              <a:t>commutivity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A9D64E-A1EC-4521-CAED-D676EA9D2B2B}"/>
              </a:ext>
            </a:extLst>
          </p:cNvPr>
          <p:cNvGrpSpPr/>
          <p:nvPr/>
        </p:nvGrpSpPr>
        <p:grpSpPr>
          <a:xfrm>
            <a:off x="6328483" y="427130"/>
            <a:ext cx="1479892" cy="1634878"/>
            <a:chOff x="6328483" y="427130"/>
            <a:chExt cx="1479892" cy="1634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6975083-C9E5-25C8-A48D-AA6D340AE7BF}"/>
                    </a:ext>
                  </a:extLst>
                </p:cNvPr>
                <p:cNvSpPr txBox="1"/>
                <p:nvPr/>
              </p:nvSpPr>
              <p:spPr>
                <a:xfrm>
                  <a:off x="6328483" y="738569"/>
                  <a:ext cx="1479892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⇔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6975083-C9E5-25C8-A48D-AA6D340AE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8483" y="738569"/>
                  <a:ext cx="1479892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76B7B2-F9A3-063F-3F69-33251380B290}"/>
                </a:ext>
              </a:extLst>
            </p:cNvPr>
            <p:cNvSpPr txBox="1"/>
            <p:nvPr/>
          </p:nvSpPr>
          <p:spPr>
            <a:xfrm>
              <a:off x="6405299" y="427130"/>
              <a:ext cx="14030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Equiv.</a:t>
              </a:r>
              <a:endParaRPr lang="en-CA" sz="4000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633F3D-8F96-CDA1-71A8-A9F3F482AE36}"/>
              </a:ext>
            </a:extLst>
          </p:cNvPr>
          <p:cNvCxnSpPr/>
          <p:nvPr/>
        </p:nvCxnSpPr>
        <p:spPr>
          <a:xfrm>
            <a:off x="0" y="22479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CE3506-8562-AF2E-FE9F-9DF445F8AB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44240" y="4461480"/>
              <a:ext cx="5082840" cy="203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CE3506-8562-AF2E-FE9F-9DF445F8A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4880" y="4452120"/>
                <a:ext cx="5101560" cy="205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525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0"/>
    </mc:Choice>
    <mc:Fallback xmlns="">
      <p:transition spd="slow" advTm="3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271DC-A53A-1280-10E6-6073D6017A71}"/>
                  </a:ext>
                </a:extLst>
              </p:cNvPr>
              <p:cNvSpPr txBox="1"/>
              <p:nvPr/>
            </p:nvSpPr>
            <p:spPr>
              <a:xfrm>
                <a:off x="111870" y="842629"/>
                <a:ext cx="6231780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271DC-A53A-1280-10E6-6073D6017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0" y="842629"/>
                <a:ext cx="623178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06A02-4402-107B-C092-743369F97E3B}"/>
                  </a:ext>
                </a:extLst>
              </p:cNvPr>
              <p:cNvSpPr txBox="1"/>
              <p:nvPr/>
            </p:nvSpPr>
            <p:spPr>
              <a:xfrm>
                <a:off x="7793208" y="842629"/>
                <a:ext cx="4286922" cy="12003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72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7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06A02-4402-107B-C092-743369F9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08" y="842629"/>
                <a:ext cx="428692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4D1C79-DCFB-8C20-26CD-BF508E88B059}"/>
              </a:ext>
            </a:extLst>
          </p:cNvPr>
          <p:cNvSpPr txBox="1"/>
          <p:nvPr/>
        </p:nvSpPr>
        <p:spPr>
          <a:xfrm>
            <a:off x="111870" y="11632"/>
            <a:ext cx="4535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Anti-</a:t>
            </a:r>
            <a:r>
              <a:rPr lang="en-GB" sz="4800" dirty="0" err="1"/>
              <a:t>commutivity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CADFAF-3A77-ECF3-7AB9-38D898891497}"/>
                  </a:ext>
                </a:extLst>
              </p:cNvPr>
              <p:cNvSpPr txBox="1"/>
              <p:nvPr/>
            </p:nvSpPr>
            <p:spPr>
              <a:xfrm>
                <a:off x="6328483" y="738569"/>
                <a:ext cx="147989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CADFAF-3A77-ECF3-7AB9-38D898891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483" y="738569"/>
                <a:ext cx="1479892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02A6C6-C86D-865E-9251-6C9C21B11608}"/>
              </a:ext>
            </a:extLst>
          </p:cNvPr>
          <p:cNvSpPr txBox="1"/>
          <p:nvPr/>
        </p:nvSpPr>
        <p:spPr>
          <a:xfrm>
            <a:off x="6405299" y="427130"/>
            <a:ext cx="1403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Equiv.</a:t>
            </a:r>
            <a:endParaRPr lang="en-CA" sz="4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4DE7CF-C3CA-B276-2DE8-E1094F98AEA6}"/>
              </a:ext>
            </a:extLst>
          </p:cNvPr>
          <p:cNvCxnSpPr/>
          <p:nvPr/>
        </p:nvCxnSpPr>
        <p:spPr>
          <a:xfrm>
            <a:off x="0" y="22479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07493-9B08-5078-8B14-06BF2F0AEA3E}"/>
                  </a:ext>
                </a:extLst>
              </p:cNvPr>
              <p:cNvSpPr txBox="1"/>
              <p:nvPr/>
            </p:nvSpPr>
            <p:spPr>
              <a:xfrm>
                <a:off x="111870" y="2302323"/>
                <a:ext cx="51755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Assume: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0=</m:t>
                    </m:r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07493-9B08-5078-8B14-06BF2F0AE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0" y="2302323"/>
                <a:ext cx="5175584" cy="830997"/>
              </a:xfrm>
              <a:prstGeom prst="rect">
                <a:avLst/>
              </a:prstGeom>
              <a:blipFill>
                <a:blip r:embed="rId6"/>
                <a:stretch>
                  <a:fillRect l="-530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0997A9-8661-24EE-9A54-A47C3BFDD243}"/>
                  </a:ext>
                </a:extLst>
              </p:cNvPr>
              <p:cNvSpPr txBox="1"/>
              <p:nvPr/>
            </p:nvSpPr>
            <p:spPr>
              <a:xfrm>
                <a:off x="5524012" y="2363517"/>
                <a:ext cx="3898311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Take: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0997A9-8661-24EE-9A54-A47C3BFDD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12" y="2363517"/>
                <a:ext cx="3898311" cy="769441"/>
              </a:xfrm>
              <a:prstGeom prst="rect">
                <a:avLst/>
              </a:prstGeom>
              <a:blipFill>
                <a:blip r:embed="rId7"/>
                <a:stretch>
                  <a:fillRect l="-5728" t="-12879" b="-34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79AD46-2A67-9865-0DBF-8C778B7BC2C9}"/>
                  </a:ext>
                </a:extLst>
              </p:cNvPr>
              <p:cNvSpPr txBox="1"/>
              <p:nvPr/>
            </p:nvSpPr>
            <p:spPr>
              <a:xfrm>
                <a:off x="111870" y="3115619"/>
                <a:ext cx="10213693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54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     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79AD46-2A67-9865-0DBF-8C778B7B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0" y="3115619"/>
                <a:ext cx="10213693" cy="25853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1167E-A634-95E6-BBAA-E083B742FA66}"/>
                  </a:ext>
                </a:extLst>
              </p:cNvPr>
              <p:cNvSpPr txBox="1"/>
              <p:nvPr/>
            </p:nvSpPr>
            <p:spPr>
              <a:xfrm>
                <a:off x="2446828" y="5703189"/>
                <a:ext cx="6154367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1167E-A634-95E6-BBAA-E083B742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828" y="5703189"/>
                <a:ext cx="6154367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665B76-E9E2-4309-96DD-AA9EF2B023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6160" y="3770280"/>
              <a:ext cx="8918640" cy="2774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665B76-E9E2-4309-96DD-AA9EF2B02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6800" y="3760920"/>
                <a:ext cx="8937360" cy="279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638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46">
        <p:fade/>
      </p:transition>
    </mc:Choice>
    <mc:Fallback xmlns="">
      <p:transition spd="med" advTm="25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build="p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92746D50-3855-8297-2454-1C7F615DA729}"/>
              </a:ext>
            </a:extLst>
          </p:cNvPr>
          <p:cNvSpPr txBox="1">
            <a:spLocks/>
          </p:cNvSpPr>
          <p:nvPr/>
        </p:nvSpPr>
        <p:spPr>
          <a:xfrm>
            <a:off x="651773" y="1604815"/>
            <a:ext cx="10290991" cy="1632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6600" i="1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310840-E61D-E54C-0D40-FAEB14CD794B}"/>
                  </a:ext>
                </a:extLst>
              </p:cNvPr>
              <p:cNvSpPr txBox="1"/>
              <p:nvPr/>
            </p:nvSpPr>
            <p:spPr>
              <a:xfrm>
                <a:off x="176373" y="2113267"/>
                <a:ext cx="10766391" cy="25853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Distribution over Sum:</a:t>
                </a:r>
                <a:endParaRPr lang="en-GB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310840-E61D-E54C-0D40-FAEB14CD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3" y="2113267"/>
                <a:ext cx="10766391" cy="2585323"/>
              </a:xfrm>
              <a:prstGeom prst="rect">
                <a:avLst/>
              </a:prstGeom>
              <a:blipFill>
                <a:blip r:embed="rId3"/>
                <a:stretch>
                  <a:fillRect l="-2878" t="-55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FD1C-D79B-7DA2-5CBD-E73A922C7322}"/>
                  </a:ext>
                </a:extLst>
              </p:cNvPr>
              <p:cNvSpPr txBox="1"/>
              <p:nvPr/>
            </p:nvSpPr>
            <p:spPr>
              <a:xfrm>
                <a:off x="192933" y="150616"/>
                <a:ext cx="5217267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Anti-</a:t>
                </a:r>
                <a:r>
                  <a:rPr lang="en-US" sz="5400" dirty="0" err="1"/>
                  <a:t>commutivity</a:t>
                </a:r>
                <a:endParaRPr lang="en-US" sz="5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7EFD1C-D79B-7DA2-5CBD-E73A922C7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" y="150616"/>
                <a:ext cx="5217267" cy="1754326"/>
              </a:xfrm>
              <a:prstGeom prst="rect">
                <a:avLst/>
              </a:prstGeom>
              <a:blipFill>
                <a:blip r:embed="rId4"/>
                <a:stretch>
                  <a:fillRect l="-5916" t="-8532" r="-25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B0C30-3EE2-A269-0D1A-DB5D211C37AA}"/>
                  </a:ext>
                </a:extLst>
              </p:cNvPr>
              <p:cNvSpPr txBox="1"/>
              <p:nvPr/>
            </p:nvSpPr>
            <p:spPr>
              <a:xfrm>
                <a:off x="5797268" y="150616"/>
                <a:ext cx="4413895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400" dirty="0"/>
                  <a:t>Alternating</a:t>
                </a:r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3B0C30-3EE2-A269-0D1A-DB5D211C3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268" y="150616"/>
                <a:ext cx="4413895" cy="1754326"/>
              </a:xfrm>
              <a:prstGeom prst="rect">
                <a:avLst/>
              </a:prstGeom>
              <a:blipFill>
                <a:blip r:embed="rId5"/>
                <a:stretch>
                  <a:fillRect l="-6986" t="-81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BB0C2-458A-6649-7F79-398D75ADA2C5}"/>
                  </a:ext>
                </a:extLst>
              </p:cNvPr>
              <p:cNvSpPr txBox="1"/>
              <p:nvPr/>
            </p:nvSpPr>
            <p:spPr>
              <a:xfrm>
                <a:off x="192933" y="4906915"/>
                <a:ext cx="10766391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CA" sz="5400" dirty="0"/>
                  <a:t>Scalar Distribution:</a:t>
                </a:r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5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7BB0C2-458A-6649-7F79-398D75ADA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" y="4906915"/>
                <a:ext cx="10766391" cy="1754326"/>
              </a:xfrm>
              <a:prstGeom prst="rect">
                <a:avLst/>
              </a:prstGeom>
              <a:blipFill>
                <a:blip r:embed="rId6"/>
                <a:stretch>
                  <a:fillRect l="-2878" t="-816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847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3"/>
    </mc:Choice>
    <mc:Fallback xmlns="">
      <p:transition spd="slow" advTm="18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2D8AA-3096-403C-AD3C-EFDF62474DCE}"/>
              </a:ext>
            </a:extLst>
          </p:cNvPr>
          <p:cNvSpPr txBox="1"/>
          <p:nvPr/>
        </p:nvSpPr>
        <p:spPr>
          <a:xfrm>
            <a:off x="88174" y="91440"/>
            <a:ext cx="7246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Bivector Components: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/>
              <p:nvPr/>
            </p:nvSpPr>
            <p:spPr>
              <a:xfrm>
                <a:off x="8016240" y="96837"/>
                <a:ext cx="4034246" cy="195688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2D Vector Space</a:t>
                </a:r>
              </a:p>
              <a:p>
                <a:pPr algn="ctr"/>
                <a:r>
                  <a:rPr lang="en-GB" sz="3800" dirty="0"/>
                  <a:t>Orthonormal Basis: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0" y="96837"/>
                <a:ext cx="4034246" cy="1956882"/>
              </a:xfrm>
              <a:prstGeom prst="rect">
                <a:avLst/>
              </a:prstGeom>
              <a:blipFill>
                <a:blip r:embed="rId3"/>
                <a:stretch>
                  <a:fillRect l="-3428" t="-4242" r="-611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/>
              <p:nvPr/>
            </p:nvSpPr>
            <p:spPr>
              <a:xfrm>
                <a:off x="19594" y="2020441"/>
                <a:ext cx="12172406" cy="4474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7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7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7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37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7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7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7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7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37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7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7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                          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2020441"/>
                <a:ext cx="12172406" cy="4474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800D69-92E5-5C55-6D6F-7BAD570751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53760" y="1832040"/>
              <a:ext cx="10256040" cy="471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800D69-92E5-5C55-6D6F-7BAD570751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4400" y="1822680"/>
                <a:ext cx="10274760" cy="4731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4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473">
        <p:fade/>
      </p:transition>
    </mc:Choice>
    <mc:Fallback xmlns="">
      <p:transition spd="med" advTm="484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2D8AA-3096-403C-AD3C-EFDF62474DCE}"/>
              </a:ext>
            </a:extLst>
          </p:cNvPr>
          <p:cNvSpPr txBox="1"/>
          <p:nvPr/>
        </p:nvSpPr>
        <p:spPr>
          <a:xfrm>
            <a:off x="88174" y="91440"/>
            <a:ext cx="7246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Bivector Components: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/>
              <p:nvPr/>
            </p:nvSpPr>
            <p:spPr>
              <a:xfrm>
                <a:off x="8016240" y="96837"/>
                <a:ext cx="4034246" cy="195688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3D Vector Space</a:t>
                </a:r>
              </a:p>
              <a:p>
                <a:pPr algn="ctr"/>
                <a:r>
                  <a:rPr lang="en-GB" sz="3800" dirty="0"/>
                  <a:t>Orthonormal Basis: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0" y="96837"/>
                <a:ext cx="4034246" cy="1956882"/>
              </a:xfrm>
              <a:prstGeom prst="rect">
                <a:avLst/>
              </a:prstGeom>
              <a:blipFill>
                <a:blip r:embed="rId3"/>
                <a:stretch>
                  <a:fillRect l="-3428" t="-4242" r="-611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/>
              <p:nvPr/>
            </p:nvSpPr>
            <p:spPr>
              <a:xfrm>
                <a:off x="19594" y="1058639"/>
                <a:ext cx="12172406" cy="264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6000" b="0" dirty="0">
                    <a:solidFill>
                      <a:srgbClr val="00B050"/>
                    </a:solidFill>
                  </a:rPr>
                  <a:t>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6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1058639"/>
                <a:ext cx="12172406" cy="2645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1A460AC-FD0C-EBF3-8A74-648C403E5BC6}"/>
              </a:ext>
            </a:extLst>
          </p:cNvPr>
          <p:cNvSpPr txBox="1"/>
          <p:nvPr/>
        </p:nvSpPr>
        <p:spPr>
          <a:xfrm>
            <a:off x="7905750" y="4281427"/>
            <a:ext cx="3893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u="sng" dirty="0"/>
              <a:t>Exercise</a:t>
            </a:r>
            <a:r>
              <a:rPr lang="en-GB" sz="6000" dirty="0"/>
              <a:t>: Prove this!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28A3C-E214-4AA9-19A7-3C6D58B7F015}"/>
                  </a:ext>
                </a:extLst>
              </p:cNvPr>
              <p:cNvSpPr txBox="1"/>
              <p:nvPr/>
            </p:nvSpPr>
            <p:spPr>
              <a:xfrm>
                <a:off x="278674" y="3930081"/>
                <a:ext cx="7436576" cy="2530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28A3C-E214-4AA9-19A7-3C6D58B7F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4" y="3930081"/>
                <a:ext cx="7436576" cy="2530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FA7E51F-FC9E-297B-FD33-01F4AD550D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6880" y="2427840"/>
              <a:ext cx="3407400" cy="369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FA7E51F-FC9E-297B-FD33-01F4AD550D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7520" y="2418480"/>
                <a:ext cx="3426120" cy="371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3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40">
        <p:fade/>
      </p:transition>
    </mc:Choice>
    <mc:Fallback xmlns="">
      <p:transition spd="med" advTm="273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3" grpId="0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/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7A7-0E02-C6A4-0DE8-0C77C3AEFE22}"/>
              </a:ext>
            </a:extLst>
          </p:cNvPr>
          <p:cNvGrpSpPr/>
          <p:nvPr/>
        </p:nvGrpSpPr>
        <p:grpSpPr>
          <a:xfrm>
            <a:off x="278432" y="2222911"/>
            <a:ext cx="1611147" cy="1715232"/>
            <a:chOff x="278432" y="2222911"/>
            <a:chExt cx="1611147" cy="171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490F8-4184-6C20-2EEF-55C868D810F8}"/>
                </a:ext>
              </a:extLst>
            </p:cNvPr>
            <p:cNvSpPr txBox="1"/>
            <p:nvPr/>
          </p:nvSpPr>
          <p:spPr>
            <a:xfrm>
              <a:off x="278432" y="2599022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042ED3-52B9-CE19-27F5-61B4C8CBD586}"/>
                </a:ext>
              </a:extLst>
            </p:cNvPr>
            <p:cNvSpPr/>
            <p:nvPr/>
          </p:nvSpPr>
          <p:spPr>
            <a:xfrm>
              <a:off x="902108" y="2222911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/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5C05B2-6C4E-FF67-53E4-20D5F7E0F591}"/>
              </a:ext>
            </a:extLst>
          </p:cNvPr>
          <p:cNvGrpSpPr/>
          <p:nvPr/>
        </p:nvGrpSpPr>
        <p:grpSpPr>
          <a:xfrm>
            <a:off x="2726070" y="2404808"/>
            <a:ext cx="1730731" cy="1599725"/>
            <a:chOff x="2726070" y="2404808"/>
            <a:chExt cx="1730731" cy="15997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F8FC3A-7D15-4877-A0E8-60EED8CB5212}"/>
                </a:ext>
              </a:extLst>
            </p:cNvPr>
            <p:cNvSpPr txBox="1"/>
            <p:nvPr/>
          </p:nvSpPr>
          <p:spPr>
            <a:xfrm>
              <a:off x="2726070" y="2599022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4611EC-B35F-27F1-624E-43AF0709B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404808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/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F0E845-FD96-D7EA-D334-C80ECD169DBD}"/>
              </a:ext>
            </a:extLst>
          </p:cNvPr>
          <p:cNvGrpSpPr/>
          <p:nvPr/>
        </p:nvGrpSpPr>
        <p:grpSpPr>
          <a:xfrm>
            <a:off x="5286018" y="767021"/>
            <a:ext cx="2244974" cy="3241536"/>
            <a:chOff x="5286018" y="767021"/>
            <a:chExt cx="2244974" cy="32415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5EE06-8348-85C4-4F96-542B017627BB}"/>
                </a:ext>
              </a:extLst>
            </p:cNvPr>
            <p:cNvSpPr txBox="1"/>
            <p:nvPr/>
          </p:nvSpPr>
          <p:spPr>
            <a:xfrm>
              <a:off x="5286018" y="2599022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E42AD9-7E50-3510-B218-D57C570AE3FB}"/>
                </a:ext>
              </a:extLst>
            </p:cNvPr>
            <p:cNvGrpSpPr/>
            <p:nvPr/>
          </p:nvGrpSpPr>
          <p:grpSpPr>
            <a:xfrm>
              <a:off x="5556426" y="767021"/>
              <a:ext cx="1704158" cy="1700700"/>
              <a:chOff x="1218114" y="2172838"/>
              <a:chExt cx="2746423" cy="27408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F49085-57CE-C715-AF83-D2B44715B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335BCA6-3DB8-B2BC-81B7-6DF71A432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6CF4F9-BD89-73E4-B496-5E8345F91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8571B9-3205-DA72-864A-3B7A987FCE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/>
                <p:nvPr/>
              </p:nvSpPr>
              <p:spPr>
                <a:xfrm>
                  <a:off x="5310900" y="3177560"/>
                  <a:ext cx="216109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00" y="3177560"/>
                  <a:ext cx="216109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4B5AF4-84BB-93C1-548D-46D24093C9A3}"/>
              </a:ext>
            </a:extLst>
          </p:cNvPr>
          <p:cNvGrpSpPr/>
          <p:nvPr/>
        </p:nvGrpSpPr>
        <p:grpSpPr>
          <a:xfrm>
            <a:off x="8193098" y="270339"/>
            <a:ext cx="3271688" cy="3735113"/>
            <a:chOff x="8193098" y="270339"/>
            <a:chExt cx="3271688" cy="37351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173BD-0780-824C-6C32-9E5BD4532BFA}"/>
                </a:ext>
              </a:extLst>
            </p:cNvPr>
            <p:cNvSpPr txBox="1"/>
            <p:nvPr/>
          </p:nvSpPr>
          <p:spPr>
            <a:xfrm>
              <a:off x="8360209" y="2599022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/>
                <p:nvPr/>
              </p:nvSpPr>
              <p:spPr>
                <a:xfrm>
                  <a:off x="8193098" y="3174455"/>
                  <a:ext cx="327168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098" y="3174455"/>
                  <a:ext cx="3271688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B665A3-DFF0-57B1-6747-7B2C6241E252}"/>
                </a:ext>
              </a:extLst>
            </p:cNvPr>
            <p:cNvGrpSpPr/>
            <p:nvPr/>
          </p:nvGrpSpPr>
          <p:grpSpPr>
            <a:xfrm>
              <a:off x="8537572" y="270339"/>
              <a:ext cx="2508638" cy="2208933"/>
              <a:chOff x="12614665" y="-24696"/>
              <a:chExt cx="2508638" cy="220893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32D2176-3AF6-0839-8864-6A9ECD2558B5}"/>
                  </a:ext>
                </a:extLst>
              </p:cNvPr>
              <p:cNvGrpSpPr/>
              <p:nvPr/>
            </p:nvGrpSpPr>
            <p:grpSpPr>
              <a:xfrm>
                <a:off x="12614665" y="477843"/>
                <a:ext cx="1704158" cy="1700700"/>
                <a:chOff x="8711167" y="655297"/>
                <a:chExt cx="1704158" cy="1700700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E0C55AE9-2BA6-F11B-89E6-ED2F7C38D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23481" y="2304070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AC6070-34C6-259E-717E-BC6E865E6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BC5CECC-1045-936B-7EAB-3510A5C4C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577502" y="1493119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401A499D-D412-C994-F7D8-909E639E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73345" y="1518173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B62668D-ED14-080F-C34B-BB1007272949}"/>
                  </a:ext>
                </a:extLst>
              </p:cNvPr>
              <p:cNvGrpSpPr/>
              <p:nvPr/>
            </p:nvGrpSpPr>
            <p:grpSpPr>
              <a:xfrm>
                <a:off x="14391138" y="130064"/>
                <a:ext cx="732165" cy="2054173"/>
                <a:chOff x="11399691" y="510562"/>
                <a:chExt cx="732165" cy="2054173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8EE21C-FDE6-B9CD-763A-4ED81E03C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1240311" y="1348384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90B36CA-05A9-0E47-DF6B-95BAD001D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580413" y="1721437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11A91AE-6E6C-86DE-E83D-F657A8F7DCFE}"/>
                    </a:ext>
                  </a:extLst>
                </p:cNvPr>
                <p:cNvCxnSpPr/>
                <p:nvPr/>
              </p:nvCxnSpPr>
              <p:spPr>
                <a:xfrm flipV="1">
                  <a:off x="11399691" y="515360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000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B15016C-640B-5E85-D278-5F23F12A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434433" y="2114276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B3C2AAD-935C-C8FC-B783-B231555C8415}"/>
                  </a:ext>
                </a:extLst>
              </p:cNvPr>
              <p:cNvGrpSpPr/>
              <p:nvPr/>
            </p:nvGrpSpPr>
            <p:grpSpPr>
              <a:xfrm>
                <a:off x="12643632" y="-24696"/>
                <a:ext cx="2442331" cy="504818"/>
                <a:chOff x="8651872" y="215293"/>
                <a:chExt cx="2442331" cy="504818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98DFBC7-45C9-A4D4-4937-066A71FE0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9387263" y="274861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C5B5839-AAAD-7F4F-34FF-FCC79D345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30434B7-91D6-E7A3-47B2-178FB25DD440}"/>
                    </a:ext>
                  </a:extLst>
                </p:cNvPr>
                <p:cNvCxnSpPr/>
                <p:nvPr/>
              </p:nvCxnSpPr>
              <p:spPr>
                <a:xfrm flipV="1">
                  <a:off x="10396780" y="229892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09B18B6-2282-2592-983D-65D059FD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1872" y="215293"/>
                  <a:ext cx="781584" cy="504818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196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DEAB2C-C250-F9DA-3B53-0D445CEA4C5A}"/>
              </a:ext>
            </a:extLst>
          </p:cNvPr>
          <p:cNvGrpSpPr/>
          <p:nvPr/>
        </p:nvGrpSpPr>
        <p:grpSpPr>
          <a:xfrm>
            <a:off x="7175494" y="3966178"/>
            <a:ext cx="4702250" cy="2716036"/>
            <a:chOff x="7175494" y="3966178"/>
            <a:chExt cx="4702250" cy="2716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678174-0B99-2D66-3EBF-96E626A3C7A8}"/>
                </a:ext>
              </a:extLst>
            </p:cNvPr>
            <p:cNvSpPr txBox="1"/>
            <p:nvPr/>
          </p:nvSpPr>
          <p:spPr>
            <a:xfrm>
              <a:off x="7175494" y="5044265"/>
              <a:ext cx="4702250" cy="163794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4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Highest we can go in </a:t>
              </a:r>
              <a:r>
                <a:rPr lang="en-GB" sz="4800" u="sng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 dimensions</a:t>
              </a:r>
              <a:endParaRPr lang="en-CA" sz="4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07A93EE9-FBE9-F09B-DC4E-843B1E45E677}"/>
                </a:ext>
              </a:extLst>
            </p:cNvPr>
            <p:cNvSpPr/>
            <p:nvPr/>
          </p:nvSpPr>
          <p:spPr>
            <a:xfrm>
              <a:off x="9337763" y="3966178"/>
              <a:ext cx="734816" cy="1091796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703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1"/>
    </mc:Choice>
    <mc:Fallback>
      <p:transition spd="slow" advTm="16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/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7A7-0E02-C6A4-0DE8-0C77C3AEFE22}"/>
              </a:ext>
            </a:extLst>
          </p:cNvPr>
          <p:cNvGrpSpPr/>
          <p:nvPr/>
        </p:nvGrpSpPr>
        <p:grpSpPr>
          <a:xfrm>
            <a:off x="278432" y="2222911"/>
            <a:ext cx="1611147" cy="1715232"/>
            <a:chOff x="278432" y="2222911"/>
            <a:chExt cx="1611147" cy="171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490F8-4184-6C20-2EEF-55C868D810F8}"/>
                </a:ext>
              </a:extLst>
            </p:cNvPr>
            <p:cNvSpPr txBox="1"/>
            <p:nvPr/>
          </p:nvSpPr>
          <p:spPr>
            <a:xfrm>
              <a:off x="278432" y="2599022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042ED3-52B9-CE19-27F5-61B4C8CBD586}"/>
                </a:ext>
              </a:extLst>
            </p:cNvPr>
            <p:cNvSpPr/>
            <p:nvPr/>
          </p:nvSpPr>
          <p:spPr>
            <a:xfrm>
              <a:off x="902108" y="2222911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/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5C05B2-6C4E-FF67-53E4-20D5F7E0F591}"/>
              </a:ext>
            </a:extLst>
          </p:cNvPr>
          <p:cNvGrpSpPr/>
          <p:nvPr/>
        </p:nvGrpSpPr>
        <p:grpSpPr>
          <a:xfrm>
            <a:off x="2726070" y="2404808"/>
            <a:ext cx="1730731" cy="1599725"/>
            <a:chOff x="2726070" y="2404808"/>
            <a:chExt cx="1730731" cy="15997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F8FC3A-7D15-4877-A0E8-60EED8CB5212}"/>
                </a:ext>
              </a:extLst>
            </p:cNvPr>
            <p:cNvSpPr txBox="1"/>
            <p:nvPr/>
          </p:nvSpPr>
          <p:spPr>
            <a:xfrm>
              <a:off x="2726070" y="2599022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4611EC-B35F-27F1-624E-43AF0709B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404808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/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904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F0E845-FD96-D7EA-D334-C80ECD169DBD}"/>
              </a:ext>
            </a:extLst>
          </p:cNvPr>
          <p:cNvGrpSpPr/>
          <p:nvPr/>
        </p:nvGrpSpPr>
        <p:grpSpPr>
          <a:xfrm>
            <a:off x="5286018" y="767021"/>
            <a:ext cx="2244974" cy="3241536"/>
            <a:chOff x="5286018" y="767021"/>
            <a:chExt cx="2244974" cy="32415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5EE06-8348-85C4-4F96-542B017627BB}"/>
                </a:ext>
              </a:extLst>
            </p:cNvPr>
            <p:cNvSpPr txBox="1"/>
            <p:nvPr/>
          </p:nvSpPr>
          <p:spPr>
            <a:xfrm>
              <a:off x="5286018" y="2599022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E42AD9-7E50-3510-B218-D57C570AE3FB}"/>
                </a:ext>
              </a:extLst>
            </p:cNvPr>
            <p:cNvGrpSpPr/>
            <p:nvPr/>
          </p:nvGrpSpPr>
          <p:grpSpPr>
            <a:xfrm>
              <a:off x="5556426" y="767021"/>
              <a:ext cx="1704158" cy="1700700"/>
              <a:chOff x="1218114" y="2172838"/>
              <a:chExt cx="2746423" cy="27408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F49085-57CE-C715-AF83-D2B44715B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335BCA6-3DB8-B2BC-81B7-6DF71A432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6CF4F9-BD89-73E4-B496-5E8345F91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8571B9-3205-DA72-864A-3B7A987FCE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/>
                <p:nvPr/>
              </p:nvSpPr>
              <p:spPr>
                <a:xfrm>
                  <a:off x="5310900" y="3177560"/>
                  <a:ext cx="216109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00" y="3177560"/>
                  <a:ext cx="2161098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4B5AF4-84BB-93C1-548D-46D24093C9A3}"/>
              </a:ext>
            </a:extLst>
          </p:cNvPr>
          <p:cNvGrpSpPr/>
          <p:nvPr/>
        </p:nvGrpSpPr>
        <p:grpSpPr>
          <a:xfrm>
            <a:off x="8193098" y="270339"/>
            <a:ext cx="3271688" cy="3735113"/>
            <a:chOff x="8193098" y="270339"/>
            <a:chExt cx="3271688" cy="37351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173BD-0780-824C-6C32-9E5BD4532BFA}"/>
                </a:ext>
              </a:extLst>
            </p:cNvPr>
            <p:cNvSpPr txBox="1"/>
            <p:nvPr/>
          </p:nvSpPr>
          <p:spPr>
            <a:xfrm>
              <a:off x="8360209" y="2599022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/>
                <p:nvPr/>
              </p:nvSpPr>
              <p:spPr>
                <a:xfrm>
                  <a:off x="8193098" y="3174455"/>
                  <a:ext cx="327168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098" y="3174455"/>
                  <a:ext cx="3271688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B665A3-DFF0-57B1-6747-7B2C6241E252}"/>
                </a:ext>
              </a:extLst>
            </p:cNvPr>
            <p:cNvGrpSpPr/>
            <p:nvPr/>
          </p:nvGrpSpPr>
          <p:grpSpPr>
            <a:xfrm>
              <a:off x="8537572" y="270339"/>
              <a:ext cx="2508638" cy="2208933"/>
              <a:chOff x="12614665" y="-24696"/>
              <a:chExt cx="2508638" cy="220893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32D2176-3AF6-0839-8864-6A9ECD2558B5}"/>
                  </a:ext>
                </a:extLst>
              </p:cNvPr>
              <p:cNvGrpSpPr/>
              <p:nvPr/>
            </p:nvGrpSpPr>
            <p:grpSpPr>
              <a:xfrm>
                <a:off x="12614665" y="477843"/>
                <a:ext cx="1704158" cy="1700700"/>
                <a:chOff x="8711167" y="655297"/>
                <a:chExt cx="1704158" cy="1700700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E0C55AE9-2BA6-F11B-89E6-ED2F7C38D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23481" y="2304070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AC6070-34C6-259E-717E-BC6E865E6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BC5CECC-1045-936B-7EAB-3510A5C4C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577502" y="1493119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401A499D-D412-C994-F7D8-909E639E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73345" y="1518173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B62668D-ED14-080F-C34B-BB1007272949}"/>
                  </a:ext>
                </a:extLst>
              </p:cNvPr>
              <p:cNvGrpSpPr/>
              <p:nvPr/>
            </p:nvGrpSpPr>
            <p:grpSpPr>
              <a:xfrm>
                <a:off x="14391138" y="130064"/>
                <a:ext cx="732165" cy="2054173"/>
                <a:chOff x="11399691" y="510562"/>
                <a:chExt cx="732165" cy="2054173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8EE21C-FDE6-B9CD-763A-4ED81E03C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1240311" y="1348384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90B36CA-05A9-0E47-DF6B-95BAD001D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580413" y="1721437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11A91AE-6E6C-86DE-E83D-F657A8F7DCFE}"/>
                    </a:ext>
                  </a:extLst>
                </p:cNvPr>
                <p:cNvCxnSpPr/>
                <p:nvPr/>
              </p:nvCxnSpPr>
              <p:spPr>
                <a:xfrm flipV="1">
                  <a:off x="11399691" y="515360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000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B15016C-640B-5E85-D278-5F23F12A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434433" y="2114276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B3C2AAD-935C-C8FC-B783-B231555C8415}"/>
                  </a:ext>
                </a:extLst>
              </p:cNvPr>
              <p:cNvGrpSpPr/>
              <p:nvPr/>
            </p:nvGrpSpPr>
            <p:grpSpPr>
              <a:xfrm>
                <a:off x="12643632" y="-24696"/>
                <a:ext cx="2442331" cy="504818"/>
                <a:chOff x="8651872" y="215293"/>
                <a:chExt cx="2442331" cy="504818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98DFBC7-45C9-A4D4-4937-066A71FE0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9387263" y="274861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C5B5839-AAAD-7F4F-34FF-FCC79D345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30434B7-91D6-E7A3-47B2-178FB25DD440}"/>
                    </a:ext>
                  </a:extLst>
                </p:cNvPr>
                <p:cNvCxnSpPr/>
                <p:nvPr/>
              </p:nvCxnSpPr>
              <p:spPr>
                <a:xfrm flipV="1">
                  <a:off x="10396780" y="229892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09B18B6-2282-2592-983D-65D059FD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1872" y="215293"/>
                  <a:ext cx="781584" cy="504818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196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695B7-76AF-8D37-413E-0B3B61FB766E}"/>
                  </a:ext>
                </a:extLst>
              </p:cNvPr>
              <p:cNvSpPr txBox="1"/>
              <p:nvPr/>
            </p:nvSpPr>
            <p:spPr>
              <a:xfrm>
                <a:off x="5057836" y="4185637"/>
                <a:ext cx="6962877" cy="2539157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695B7-76AF-8D37-413E-0B3B61FB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836" y="4185637"/>
                <a:ext cx="6962877" cy="253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08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211DA5-34D7-BB52-77A1-BDE25D91A799}"/>
                  </a:ext>
                </a:extLst>
              </p:cNvPr>
              <p:cNvSpPr txBox="1"/>
              <p:nvPr/>
            </p:nvSpPr>
            <p:spPr>
              <a:xfrm>
                <a:off x="10521714" y="5730424"/>
                <a:ext cx="163584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211DA5-34D7-BB52-77A1-BDE25D91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714" y="5730424"/>
                <a:ext cx="1635844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18F76F-E565-7598-C47C-4886B2ECE6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31800" y="4902840"/>
              <a:ext cx="5841720" cy="1693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18F76F-E565-7598-C47C-4886B2ECE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22440" y="4893480"/>
                <a:ext cx="5860440" cy="171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886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653">
        <p:fade/>
      </p:transition>
    </mc:Choice>
    <mc:Fallback>
      <p:transition spd="med" advTm="17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9173BD-0780-824C-6C32-9E5BD4532BFA}"/>
              </a:ext>
            </a:extLst>
          </p:cNvPr>
          <p:cNvSpPr txBox="1"/>
          <p:nvPr/>
        </p:nvSpPr>
        <p:spPr>
          <a:xfrm>
            <a:off x="233898" y="3365862"/>
            <a:ext cx="3452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Tri-vectors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B1037-08C8-DD7F-7E46-42A6D0804604}"/>
                  </a:ext>
                </a:extLst>
              </p:cNvPr>
              <p:cNvSpPr txBox="1"/>
              <p:nvPr/>
            </p:nvSpPr>
            <p:spPr>
              <a:xfrm>
                <a:off x="4733055" y="105013"/>
                <a:ext cx="6216486" cy="664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=+ </m:t>
                      </m:r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B1037-08C8-DD7F-7E46-42A6D0804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055" y="105013"/>
                <a:ext cx="6216486" cy="6647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DB665A3-DFF0-57B1-6747-7B2C6241E252}"/>
              </a:ext>
            </a:extLst>
          </p:cNvPr>
          <p:cNvGrpSpPr/>
          <p:nvPr/>
        </p:nvGrpSpPr>
        <p:grpSpPr>
          <a:xfrm>
            <a:off x="499629" y="521998"/>
            <a:ext cx="3157448" cy="2843864"/>
            <a:chOff x="12614665" y="-24696"/>
            <a:chExt cx="2508638" cy="22089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32D2176-3AF6-0839-8864-6A9ECD2558B5}"/>
                </a:ext>
              </a:extLst>
            </p:cNvPr>
            <p:cNvGrpSpPr/>
            <p:nvPr/>
          </p:nvGrpSpPr>
          <p:grpSpPr>
            <a:xfrm>
              <a:off x="12614665" y="477843"/>
              <a:ext cx="1704158" cy="1700700"/>
              <a:chOff x="8711167" y="655297"/>
              <a:chExt cx="1704158" cy="170070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0C55AE9-2BA6-F11B-89E6-ED2F7C38D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3481" y="2304070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CAC6070-34C6-259E-717E-BC6E865E65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23481" y="692018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BC5CECC-1045-936B-7EAB-3510A5C4C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77502" y="1493119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01A499D-D412-C994-F7D8-909E639EA2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873345" y="1518173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B62668D-ED14-080F-C34B-BB1007272949}"/>
                </a:ext>
              </a:extLst>
            </p:cNvPr>
            <p:cNvGrpSpPr/>
            <p:nvPr/>
          </p:nvGrpSpPr>
          <p:grpSpPr>
            <a:xfrm>
              <a:off x="14391138" y="130064"/>
              <a:ext cx="732165" cy="2054173"/>
              <a:chOff x="11399691" y="510562"/>
              <a:chExt cx="732165" cy="2054173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88EE21C-FDE6-B9CD-763A-4ED81E03CA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1240311" y="1348384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90B36CA-05A9-0E47-DF6B-95BAD001DD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580413" y="1721437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000"/>
                  </a:srgb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1A91AE-6E6C-86DE-E83D-F657A8F7DCFE}"/>
                  </a:ext>
                </a:extLst>
              </p:cNvPr>
              <p:cNvCxnSpPr/>
              <p:nvPr/>
            </p:nvCxnSpPr>
            <p:spPr>
              <a:xfrm flipV="1">
                <a:off x="11399691" y="515360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>
                    <a:alpha val="50000"/>
                  </a:srgbClr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B15016C-640B-5E85-D278-5F23F12AA35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1434433" y="2114276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B3C2AAD-935C-C8FC-B783-B231555C8415}"/>
                </a:ext>
              </a:extLst>
            </p:cNvPr>
            <p:cNvGrpSpPr/>
            <p:nvPr/>
          </p:nvGrpSpPr>
          <p:grpSpPr>
            <a:xfrm>
              <a:off x="12643632" y="-24696"/>
              <a:ext cx="2442331" cy="504818"/>
              <a:chOff x="8651872" y="215293"/>
              <a:chExt cx="2442331" cy="504818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98DFBC7-45C9-A4D4-4937-066A71FE07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387263" y="274861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C5B5839-AAAD-7F4F-34FF-FCC79D3456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23481" y="692018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0434B7-91D6-E7A3-47B2-178FB25DD440}"/>
                  </a:ext>
                </a:extLst>
              </p:cNvPr>
              <p:cNvCxnSpPr/>
              <p:nvPr/>
            </p:nvCxnSpPr>
            <p:spPr>
              <a:xfrm flipV="1">
                <a:off x="10396780" y="229892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09B18B6-2282-2592-983D-65D059FD3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1872" y="215293"/>
                <a:ext cx="781584" cy="504818"/>
              </a:xfrm>
              <a:prstGeom prst="straightConnector1">
                <a:avLst/>
              </a:prstGeom>
              <a:ln w="152400">
                <a:solidFill>
                  <a:srgbClr val="00B0F0">
                    <a:alpha val="50196"/>
                  </a:srgbClr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004576-E403-4E8C-1519-7342C3B3F563}"/>
              </a:ext>
            </a:extLst>
          </p:cNvPr>
          <p:cNvSpPr txBox="1"/>
          <p:nvPr/>
        </p:nvSpPr>
        <p:spPr>
          <a:xfrm>
            <a:off x="194698" y="4492466"/>
            <a:ext cx="3413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(there’s only 1 in 3D)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00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2"/>
    </mc:Choice>
    <mc:Fallback>
      <p:transition spd="slow" advTm="1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/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7A7-0E02-C6A4-0DE8-0C77C3AEFE22}"/>
              </a:ext>
            </a:extLst>
          </p:cNvPr>
          <p:cNvGrpSpPr/>
          <p:nvPr/>
        </p:nvGrpSpPr>
        <p:grpSpPr>
          <a:xfrm>
            <a:off x="278432" y="2222911"/>
            <a:ext cx="1611147" cy="1715232"/>
            <a:chOff x="278432" y="2222911"/>
            <a:chExt cx="1611147" cy="171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490F8-4184-6C20-2EEF-55C868D810F8}"/>
                </a:ext>
              </a:extLst>
            </p:cNvPr>
            <p:cNvSpPr txBox="1"/>
            <p:nvPr/>
          </p:nvSpPr>
          <p:spPr>
            <a:xfrm>
              <a:off x="278432" y="2599022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042ED3-52B9-CE19-27F5-61B4C8CBD586}"/>
                </a:ext>
              </a:extLst>
            </p:cNvPr>
            <p:cNvSpPr/>
            <p:nvPr/>
          </p:nvSpPr>
          <p:spPr>
            <a:xfrm>
              <a:off x="902108" y="2222911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/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5C05B2-6C4E-FF67-53E4-20D5F7E0F591}"/>
              </a:ext>
            </a:extLst>
          </p:cNvPr>
          <p:cNvGrpSpPr/>
          <p:nvPr/>
        </p:nvGrpSpPr>
        <p:grpSpPr>
          <a:xfrm>
            <a:off x="2726070" y="2404808"/>
            <a:ext cx="1730731" cy="1599725"/>
            <a:chOff x="2726070" y="2404808"/>
            <a:chExt cx="1730731" cy="15997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F8FC3A-7D15-4877-A0E8-60EED8CB5212}"/>
                </a:ext>
              </a:extLst>
            </p:cNvPr>
            <p:cNvSpPr txBox="1"/>
            <p:nvPr/>
          </p:nvSpPr>
          <p:spPr>
            <a:xfrm>
              <a:off x="2726070" y="2599022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4611EC-B35F-27F1-624E-43AF0709B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404808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/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2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F0E845-FD96-D7EA-D334-C80ECD169DBD}"/>
              </a:ext>
            </a:extLst>
          </p:cNvPr>
          <p:cNvGrpSpPr/>
          <p:nvPr/>
        </p:nvGrpSpPr>
        <p:grpSpPr>
          <a:xfrm>
            <a:off x="5286018" y="767021"/>
            <a:ext cx="2244974" cy="3299821"/>
            <a:chOff x="5286018" y="767021"/>
            <a:chExt cx="2244974" cy="32998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5EE06-8348-85C4-4F96-542B017627BB}"/>
                </a:ext>
              </a:extLst>
            </p:cNvPr>
            <p:cNvSpPr txBox="1"/>
            <p:nvPr/>
          </p:nvSpPr>
          <p:spPr>
            <a:xfrm>
              <a:off x="5286018" y="2599022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E42AD9-7E50-3510-B218-D57C570AE3FB}"/>
                </a:ext>
              </a:extLst>
            </p:cNvPr>
            <p:cNvGrpSpPr/>
            <p:nvPr/>
          </p:nvGrpSpPr>
          <p:grpSpPr>
            <a:xfrm>
              <a:off x="5556426" y="767021"/>
              <a:ext cx="1704158" cy="1700700"/>
              <a:chOff x="1218114" y="2172838"/>
              <a:chExt cx="2746423" cy="27408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F49085-57CE-C715-AF83-D2B44715B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335BCA6-3DB8-B2BC-81B7-6DF71A432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6CF4F9-BD89-73E4-B496-5E8345F91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8571B9-3205-DA72-864A-3B7A987FCE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/>
                <p:nvPr/>
              </p:nvSpPr>
              <p:spPr>
                <a:xfrm>
                  <a:off x="5310900" y="3177560"/>
                  <a:ext cx="2161098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00" y="3177560"/>
                  <a:ext cx="2161098" cy="889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4B5AF4-84BB-93C1-548D-46D24093C9A3}"/>
              </a:ext>
            </a:extLst>
          </p:cNvPr>
          <p:cNvGrpSpPr/>
          <p:nvPr/>
        </p:nvGrpSpPr>
        <p:grpSpPr>
          <a:xfrm>
            <a:off x="8193098" y="270339"/>
            <a:ext cx="3271688" cy="3793398"/>
            <a:chOff x="8193098" y="270339"/>
            <a:chExt cx="3271688" cy="3793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173BD-0780-824C-6C32-9E5BD4532BFA}"/>
                </a:ext>
              </a:extLst>
            </p:cNvPr>
            <p:cNvSpPr txBox="1"/>
            <p:nvPr/>
          </p:nvSpPr>
          <p:spPr>
            <a:xfrm>
              <a:off x="8360209" y="2599022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/>
                <p:nvPr/>
              </p:nvSpPr>
              <p:spPr>
                <a:xfrm>
                  <a:off x="8193098" y="3174455"/>
                  <a:ext cx="3271688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098" y="3174455"/>
                  <a:ext cx="3271688" cy="88928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B665A3-DFF0-57B1-6747-7B2C6241E252}"/>
                </a:ext>
              </a:extLst>
            </p:cNvPr>
            <p:cNvGrpSpPr/>
            <p:nvPr/>
          </p:nvGrpSpPr>
          <p:grpSpPr>
            <a:xfrm>
              <a:off x="8537572" y="270339"/>
              <a:ext cx="2508638" cy="2208933"/>
              <a:chOff x="12614665" y="-24696"/>
              <a:chExt cx="2508638" cy="220893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32D2176-3AF6-0839-8864-6A9ECD2558B5}"/>
                  </a:ext>
                </a:extLst>
              </p:cNvPr>
              <p:cNvGrpSpPr/>
              <p:nvPr/>
            </p:nvGrpSpPr>
            <p:grpSpPr>
              <a:xfrm>
                <a:off x="12614665" y="477843"/>
                <a:ext cx="1704158" cy="1700700"/>
                <a:chOff x="8711167" y="655297"/>
                <a:chExt cx="1704158" cy="1700700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E0C55AE9-2BA6-F11B-89E6-ED2F7C38D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23481" y="2304070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AC6070-34C6-259E-717E-BC6E865E6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BC5CECC-1045-936B-7EAB-3510A5C4C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577502" y="1493119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401A499D-D412-C994-F7D8-909E639E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73345" y="1518173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B62668D-ED14-080F-C34B-BB1007272949}"/>
                  </a:ext>
                </a:extLst>
              </p:cNvPr>
              <p:cNvGrpSpPr/>
              <p:nvPr/>
            </p:nvGrpSpPr>
            <p:grpSpPr>
              <a:xfrm>
                <a:off x="14391138" y="130064"/>
                <a:ext cx="732165" cy="2054173"/>
                <a:chOff x="11399691" y="510562"/>
                <a:chExt cx="732165" cy="2054173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8EE21C-FDE6-B9CD-763A-4ED81E03C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1240311" y="1348384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90B36CA-05A9-0E47-DF6B-95BAD001D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580413" y="1721437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11A91AE-6E6C-86DE-E83D-F657A8F7DCFE}"/>
                    </a:ext>
                  </a:extLst>
                </p:cNvPr>
                <p:cNvCxnSpPr/>
                <p:nvPr/>
              </p:nvCxnSpPr>
              <p:spPr>
                <a:xfrm flipV="1">
                  <a:off x="11399691" y="515360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000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B15016C-640B-5E85-D278-5F23F12A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434433" y="2114276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B3C2AAD-935C-C8FC-B783-B231555C8415}"/>
                  </a:ext>
                </a:extLst>
              </p:cNvPr>
              <p:cNvGrpSpPr/>
              <p:nvPr/>
            </p:nvGrpSpPr>
            <p:grpSpPr>
              <a:xfrm>
                <a:off x="12643632" y="-24696"/>
                <a:ext cx="2442331" cy="504818"/>
                <a:chOff x="8651872" y="215293"/>
                <a:chExt cx="2442331" cy="504818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98DFBC7-45C9-A4D4-4937-066A71FE0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9387263" y="274861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C5B5839-AAAD-7F4F-34FF-FCC79D345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30434B7-91D6-E7A3-47B2-178FB25DD440}"/>
                    </a:ext>
                  </a:extLst>
                </p:cNvPr>
                <p:cNvCxnSpPr/>
                <p:nvPr/>
              </p:nvCxnSpPr>
              <p:spPr>
                <a:xfrm flipV="1">
                  <a:off x="10396780" y="229892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09B18B6-2282-2592-983D-65D059FD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1872" y="215293"/>
                  <a:ext cx="781584" cy="504818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196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DEAB2C-C250-F9DA-3B53-0D445CEA4C5A}"/>
              </a:ext>
            </a:extLst>
          </p:cNvPr>
          <p:cNvGrpSpPr/>
          <p:nvPr/>
        </p:nvGrpSpPr>
        <p:grpSpPr>
          <a:xfrm>
            <a:off x="7175494" y="3966178"/>
            <a:ext cx="4702250" cy="2716036"/>
            <a:chOff x="7175494" y="3966178"/>
            <a:chExt cx="4702250" cy="2716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678174-0B99-2D66-3EBF-96E626A3C7A8}"/>
                </a:ext>
              </a:extLst>
            </p:cNvPr>
            <p:cNvSpPr txBox="1"/>
            <p:nvPr/>
          </p:nvSpPr>
          <p:spPr>
            <a:xfrm>
              <a:off x="7175494" y="5044265"/>
              <a:ext cx="4702250" cy="1637949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4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Highest we can go in </a:t>
              </a:r>
              <a:r>
                <a:rPr lang="en-GB" sz="4800" u="sng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 dimensions</a:t>
              </a:r>
              <a:endParaRPr lang="en-CA" sz="4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Arrow: Up 38">
              <a:extLst>
                <a:ext uri="{FF2B5EF4-FFF2-40B4-BE49-F238E27FC236}">
                  <a16:creationId xmlns:a16="http://schemas.microsoft.com/office/drawing/2014/main" id="{07A93EE9-FBE9-F09B-DC4E-843B1E45E677}"/>
                </a:ext>
              </a:extLst>
            </p:cNvPr>
            <p:cNvSpPr/>
            <p:nvPr/>
          </p:nvSpPr>
          <p:spPr>
            <a:xfrm>
              <a:off x="9337763" y="3966178"/>
              <a:ext cx="734816" cy="1091796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24C3BF-28CA-A0D0-E9A3-D8ECCDC1932A}"/>
              </a:ext>
            </a:extLst>
          </p:cNvPr>
          <p:cNvGrpSpPr/>
          <p:nvPr/>
        </p:nvGrpSpPr>
        <p:grpSpPr>
          <a:xfrm>
            <a:off x="83932" y="110137"/>
            <a:ext cx="8276279" cy="1885864"/>
            <a:chOff x="83932" y="110137"/>
            <a:chExt cx="8276279" cy="18858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2BBAA3-216B-84FF-25BA-E2A0142EC62E}"/>
                </a:ext>
              </a:extLst>
            </p:cNvPr>
            <p:cNvSpPr txBox="1"/>
            <p:nvPr/>
          </p:nvSpPr>
          <p:spPr>
            <a:xfrm>
              <a:off x="83932" y="110137"/>
              <a:ext cx="35203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800" dirty="0">
                  <a:solidFill>
                    <a:srgbClr val="FF0000"/>
                  </a:solidFill>
                </a:rPr>
                <a:t>Multi-vectors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97FD35A-EB09-48B8-CEEF-CBB837B716E7}"/>
                </a:ext>
              </a:extLst>
            </p:cNvPr>
            <p:cNvGrpSpPr/>
            <p:nvPr/>
          </p:nvGrpSpPr>
          <p:grpSpPr>
            <a:xfrm>
              <a:off x="754330" y="151896"/>
              <a:ext cx="7605881" cy="1844105"/>
              <a:chOff x="754330" y="151896"/>
              <a:chExt cx="7605881" cy="184410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6BB2EFA-B047-0833-7DC8-004F13A60DA1}"/>
                  </a:ext>
                </a:extLst>
              </p:cNvPr>
              <p:cNvSpPr/>
              <p:nvPr/>
            </p:nvSpPr>
            <p:spPr>
              <a:xfrm>
                <a:off x="754330" y="886834"/>
                <a:ext cx="236886" cy="1109167"/>
              </a:xfrm>
              <a:custGeom>
                <a:avLst/>
                <a:gdLst>
                  <a:gd name="connsiteX0" fmla="*/ 46387 w 370237"/>
                  <a:gd name="connsiteY0" fmla="*/ 0 h 1733550"/>
                  <a:gd name="connsiteX1" fmla="*/ 27337 w 370237"/>
                  <a:gd name="connsiteY1" fmla="*/ 952500 h 1733550"/>
                  <a:gd name="connsiteX2" fmla="*/ 370237 w 370237"/>
                  <a:gd name="connsiteY2" fmla="*/ 173355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37" h="1733550">
                    <a:moveTo>
                      <a:pt x="46387" y="0"/>
                    </a:moveTo>
                    <a:cubicBezTo>
                      <a:pt x="9874" y="331787"/>
                      <a:pt x="-26638" y="663575"/>
                      <a:pt x="27337" y="952500"/>
                    </a:cubicBezTo>
                    <a:cubicBezTo>
                      <a:pt x="81312" y="1241425"/>
                      <a:pt x="225774" y="1487487"/>
                      <a:pt x="370237" y="1733550"/>
                    </a:cubicBezTo>
                  </a:path>
                </a:pathLst>
              </a:custGeom>
              <a:noFill/>
              <a:ln w="76200">
                <a:solidFill>
                  <a:srgbClr val="FF0000">
                    <a:alpha val="50000"/>
                  </a:srgb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8AAFE09-7548-29EC-6EC3-16F25487D191}"/>
                  </a:ext>
                </a:extLst>
              </p:cNvPr>
              <p:cNvSpPr/>
              <p:nvPr/>
            </p:nvSpPr>
            <p:spPr>
              <a:xfrm rot="16035665" flipH="1">
                <a:off x="5776888" y="-1999530"/>
                <a:ext cx="431897" cy="4734749"/>
              </a:xfrm>
              <a:custGeom>
                <a:avLst/>
                <a:gdLst>
                  <a:gd name="connsiteX0" fmla="*/ 46387 w 370237"/>
                  <a:gd name="connsiteY0" fmla="*/ 0 h 1733550"/>
                  <a:gd name="connsiteX1" fmla="*/ 27337 w 370237"/>
                  <a:gd name="connsiteY1" fmla="*/ 952500 h 1733550"/>
                  <a:gd name="connsiteX2" fmla="*/ 370237 w 370237"/>
                  <a:gd name="connsiteY2" fmla="*/ 173355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37" h="1733550">
                    <a:moveTo>
                      <a:pt x="46387" y="0"/>
                    </a:moveTo>
                    <a:cubicBezTo>
                      <a:pt x="9874" y="331787"/>
                      <a:pt x="-26638" y="663575"/>
                      <a:pt x="27337" y="952500"/>
                    </a:cubicBezTo>
                    <a:cubicBezTo>
                      <a:pt x="81312" y="1241425"/>
                      <a:pt x="225774" y="1487487"/>
                      <a:pt x="370237" y="1733550"/>
                    </a:cubicBezTo>
                  </a:path>
                </a:pathLst>
              </a:custGeom>
              <a:noFill/>
              <a:ln w="76200">
                <a:solidFill>
                  <a:srgbClr val="FF0000">
                    <a:alpha val="50000"/>
                  </a:srgb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01CCCE-32D4-0237-3F74-FE71ED76938E}"/>
                  </a:ext>
                </a:extLst>
              </p:cNvPr>
              <p:cNvSpPr/>
              <p:nvPr/>
            </p:nvSpPr>
            <p:spPr>
              <a:xfrm rot="16200000" flipH="1">
                <a:off x="4208988" y="-31359"/>
                <a:ext cx="557369" cy="1721732"/>
              </a:xfrm>
              <a:custGeom>
                <a:avLst/>
                <a:gdLst>
                  <a:gd name="connsiteX0" fmla="*/ 46387 w 370237"/>
                  <a:gd name="connsiteY0" fmla="*/ 0 h 1733550"/>
                  <a:gd name="connsiteX1" fmla="*/ 27337 w 370237"/>
                  <a:gd name="connsiteY1" fmla="*/ 952500 h 1733550"/>
                  <a:gd name="connsiteX2" fmla="*/ 370237 w 370237"/>
                  <a:gd name="connsiteY2" fmla="*/ 173355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37" h="1733550">
                    <a:moveTo>
                      <a:pt x="46387" y="0"/>
                    </a:moveTo>
                    <a:cubicBezTo>
                      <a:pt x="9874" y="331787"/>
                      <a:pt x="-26638" y="663575"/>
                      <a:pt x="27337" y="952500"/>
                    </a:cubicBezTo>
                    <a:cubicBezTo>
                      <a:pt x="81312" y="1241425"/>
                      <a:pt x="225774" y="1487487"/>
                      <a:pt x="370237" y="1733550"/>
                    </a:cubicBezTo>
                  </a:path>
                </a:pathLst>
              </a:custGeom>
              <a:noFill/>
              <a:ln w="76200">
                <a:solidFill>
                  <a:srgbClr val="FF0000">
                    <a:alpha val="50000"/>
                  </a:srgb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7DABC1B-3537-72CA-4042-D6BE18A99EC1}"/>
                  </a:ext>
                </a:extLst>
              </p:cNvPr>
              <p:cNvSpPr/>
              <p:nvPr/>
            </p:nvSpPr>
            <p:spPr>
              <a:xfrm rot="18194749" flipH="1">
                <a:off x="2706365" y="816025"/>
                <a:ext cx="546551" cy="1325266"/>
              </a:xfrm>
              <a:custGeom>
                <a:avLst/>
                <a:gdLst>
                  <a:gd name="connsiteX0" fmla="*/ 46387 w 370237"/>
                  <a:gd name="connsiteY0" fmla="*/ 0 h 1733550"/>
                  <a:gd name="connsiteX1" fmla="*/ 27337 w 370237"/>
                  <a:gd name="connsiteY1" fmla="*/ 952500 h 1733550"/>
                  <a:gd name="connsiteX2" fmla="*/ 370237 w 370237"/>
                  <a:gd name="connsiteY2" fmla="*/ 173355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0237" h="1733550">
                    <a:moveTo>
                      <a:pt x="46387" y="0"/>
                    </a:moveTo>
                    <a:cubicBezTo>
                      <a:pt x="9874" y="331787"/>
                      <a:pt x="-26638" y="663575"/>
                      <a:pt x="27337" y="952500"/>
                    </a:cubicBezTo>
                    <a:cubicBezTo>
                      <a:pt x="81312" y="1241425"/>
                      <a:pt x="225774" y="1487487"/>
                      <a:pt x="370237" y="1733550"/>
                    </a:cubicBezTo>
                  </a:path>
                </a:pathLst>
              </a:custGeom>
              <a:noFill/>
              <a:ln w="76200">
                <a:solidFill>
                  <a:srgbClr val="FF0000">
                    <a:alpha val="50000"/>
                  </a:srgb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225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1"/>
    </mc:Choice>
    <mc:Fallback>
      <p:transition spd="slow" advTm="16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F8987-EC30-502F-7D0B-9F7472B19FF5}"/>
                  </a:ext>
                </a:extLst>
              </p:cNvPr>
              <p:cNvSpPr txBox="1"/>
              <p:nvPr/>
            </p:nvSpPr>
            <p:spPr>
              <a:xfrm>
                <a:off x="182513" y="371369"/>
                <a:ext cx="1408470" cy="2831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F8987-EC30-502F-7D0B-9F7472B19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3" y="371369"/>
                <a:ext cx="1408470" cy="2831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982DEC-4780-4FB0-885E-50CEFF7C2628}"/>
                  </a:ext>
                </a:extLst>
              </p:cNvPr>
              <p:cNvSpPr txBox="1"/>
              <p:nvPr/>
            </p:nvSpPr>
            <p:spPr>
              <a:xfrm>
                <a:off x="57151" y="3599079"/>
                <a:ext cx="1659193" cy="3153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982DEC-4780-4FB0-885E-50CEFF7C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" y="3599079"/>
                <a:ext cx="1659193" cy="3153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FCE68-9C5A-CAD5-05A0-F952636A65FF}"/>
                  </a:ext>
                </a:extLst>
              </p:cNvPr>
              <p:cNvSpPr txBox="1"/>
              <p:nvPr/>
            </p:nvSpPr>
            <p:spPr>
              <a:xfrm>
                <a:off x="1590983" y="1282603"/>
                <a:ext cx="6019185" cy="1621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FCE68-9C5A-CAD5-05A0-F952636A6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83" y="1282603"/>
                <a:ext cx="6019185" cy="1621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4C5B6C-2F3A-5E2A-09A9-1F6377B8A965}"/>
                  </a:ext>
                </a:extLst>
              </p:cNvPr>
              <p:cNvSpPr txBox="1"/>
              <p:nvPr/>
            </p:nvSpPr>
            <p:spPr>
              <a:xfrm>
                <a:off x="1369297" y="4695756"/>
                <a:ext cx="6101223" cy="1621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4C5B6C-2F3A-5E2A-09A9-1F6377B8A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97" y="4695756"/>
                <a:ext cx="6101223" cy="1621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F24364-290A-5004-F623-A1CC3944FDE9}"/>
                  </a:ext>
                </a:extLst>
              </p:cNvPr>
              <p:cNvSpPr txBox="1"/>
              <p:nvPr/>
            </p:nvSpPr>
            <p:spPr>
              <a:xfrm>
                <a:off x="7348997" y="1243350"/>
                <a:ext cx="4660490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F24364-290A-5004-F623-A1CC3944F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997" y="1243350"/>
                <a:ext cx="4660490" cy="17361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E3E94-3C6A-032E-21E9-F4CCEB357C77}"/>
                  </a:ext>
                </a:extLst>
              </p:cNvPr>
              <p:cNvSpPr txBox="1"/>
              <p:nvPr/>
            </p:nvSpPr>
            <p:spPr>
              <a:xfrm>
                <a:off x="7287672" y="4695756"/>
                <a:ext cx="4904328" cy="173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A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48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E3E94-3C6A-032E-21E9-F4CCEB357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72" y="4695756"/>
                <a:ext cx="4904328" cy="17361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B1C6D8-3851-9702-AD48-3891ECEDFF04}"/>
              </a:ext>
            </a:extLst>
          </p:cNvPr>
          <p:cNvSpPr txBox="1"/>
          <p:nvPr/>
        </p:nvSpPr>
        <p:spPr>
          <a:xfrm>
            <a:off x="4843005" y="0"/>
            <a:ext cx="7257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000" dirty="0"/>
              <a:t>Pauli Spinors </a:t>
            </a:r>
            <a:r>
              <a:rPr lang="en-CA" sz="4800" b="1" dirty="0"/>
              <a:t>(3D space)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84D05-DD69-2689-DA13-01A7991EE1F0}"/>
              </a:ext>
            </a:extLst>
          </p:cNvPr>
          <p:cNvSpPr txBox="1"/>
          <p:nvPr/>
        </p:nvSpPr>
        <p:spPr>
          <a:xfrm>
            <a:off x="4522839" y="3408913"/>
            <a:ext cx="766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000" dirty="0"/>
              <a:t>Weyl Spinors </a:t>
            </a:r>
            <a:r>
              <a:rPr lang="en-CA" sz="4000" b="1" dirty="0"/>
              <a:t>(4D spacetime)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C026E8-0E0E-D993-C9E9-B41CC57CB9BE}"/>
              </a:ext>
            </a:extLst>
          </p:cNvPr>
          <p:cNvCxnSpPr>
            <a:cxnSpLocks/>
          </p:cNvCxnSpPr>
          <p:nvPr/>
        </p:nvCxnSpPr>
        <p:spPr>
          <a:xfrm flipH="1">
            <a:off x="0" y="3408913"/>
            <a:ext cx="12192000" cy="2008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470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8"/>
    </mc:Choice>
    <mc:Fallback xmlns="">
      <p:transition spd="slow" advTm="1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E301BD-A659-70C9-1C95-C8004F1F097A}"/>
              </a:ext>
            </a:extLst>
          </p:cNvPr>
          <p:cNvSpPr txBox="1"/>
          <p:nvPr/>
        </p:nvSpPr>
        <p:spPr>
          <a:xfrm>
            <a:off x="0" y="7269600"/>
            <a:ext cx="12192000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we continue using the wedge-product, we can build higher-dimensional multi-vectors, like </a:t>
            </a:r>
            <a:r>
              <a:rPr lang="en-GB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trivectors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quadvectors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so on. However, we can’t keep going up forever. In 3 dimensions, for example, the </a:t>
            </a:r>
            <a:r>
              <a:rPr lang="en-GB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trivector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highest we can go. If we include an extra wedge product, the result will go to zero, because we’ll always have a vector wedged with itself somewhere. Also, take note that in 3 dimensions there is only 1 </a:t>
            </a:r>
            <a:r>
              <a:rPr lang="en-GB" sz="2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trivector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possibly with a scaling constant in front, since we can always swap the basis vectors into the XYZ order by introducing minus signs as needed.</a:t>
            </a:r>
            <a:endParaRPr lang="en-CA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/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0C846D-17E2-D476-417E-9D7921B9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5842" y="2491300"/>
                <a:ext cx="934871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5829839-51BC-337C-0886-80772E8172FF}"/>
              </a:ext>
            </a:extLst>
          </p:cNvPr>
          <p:cNvGrpSpPr/>
          <p:nvPr/>
        </p:nvGrpSpPr>
        <p:grpSpPr>
          <a:xfrm>
            <a:off x="8537572" y="-3037060"/>
            <a:ext cx="2438973" cy="2143495"/>
            <a:chOff x="8537572" y="60102"/>
            <a:chExt cx="2438973" cy="21434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AA941A1-F03A-8CA8-82F6-FC8E21585E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4863" y="1753563"/>
              <a:ext cx="1675647" cy="1"/>
            </a:xfrm>
            <a:prstGeom prst="straightConnector1">
              <a:avLst/>
            </a:prstGeom>
            <a:ln w="1270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2407FA1-9D8B-694E-2D38-67FDC08A44E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234863" y="141511"/>
              <a:ext cx="1675647" cy="1"/>
            </a:xfrm>
            <a:prstGeom prst="straightConnector1">
              <a:avLst/>
            </a:prstGeom>
            <a:ln w="1270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543287-F713-2549-28CE-323723503E8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380843" y="942612"/>
              <a:ext cx="1675646" cy="1"/>
            </a:xfrm>
            <a:prstGeom prst="straightConnector1">
              <a:avLst/>
            </a:prstGeom>
            <a:ln w="1270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4C5C7C3-BCC3-F1F0-9CE3-B7311E18524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085000" y="967666"/>
              <a:ext cx="1675646" cy="1"/>
            </a:xfrm>
            <a:prstGeom prst="straightConnector1">
              <a:avLst/>
            </a:prstGeom>
            <a:ln w="1270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AAE205-EDEC-6F2F-4E22-B4D2023C3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081" y="2151670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BC8D4D-7CE3-E628-5273-D5C855D8D80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571081" y="539618"/>
              <a:ext cx="1675647" cy="1"/>
            </a:xfrm>
            <a:prstGeom prst="straightConnector1">
              <a:avLst/>
            </a:prstGeom>
            <a:ln w="1270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8A80049-5FB2-AED0-1813-71C939386E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425102" y="1340719"/>
              <a:ext cx="1675646" cy="1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86DA813-C2E2-A45C-BC9C-AD71C2AB07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20945" y="1365773"/>
              <a:ext cx="1675646" cy="1"/>
            </a:xfrm>
            <a:prstGeom prst="straightConnector1">
              <a:avLst/>
            </a:prstGeom>
            <a:ln w="1270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753EB1B-A255-E357-F22A-3FF493D60D16}"/>
                </a:ext>
              </a:extLst>
            </p:cNvPr>
            <p:cNvCxnSpPr/>
            <p:nvPr/>
          </p:nvCxnSpPr>
          <p:spPr>
            <a:xfrm flipV="1">
              <a:off x="10244380" y="77492"/>
              <a:ext cx="697423" cy="450459"/>
            </a:xfrm>
            <a:prstGeom prst="straightConnector1">
              <a:avLst/>
            </a:prstGeom>
            <a:ln w="1270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20E6452-1DB0-7121-1CA9-3E22FF5A63F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279122" y="1733558"/>
              <a:ext cx="697423" cy="450459"/>
            </a:xfrm>
            <a:prstGeom prst="straightConnector1">
              <a:avLst/>
            </a:prstGeom>
            <a:ln w="127000">
              <a:solidFill>
                <a:srgbClr val="00B0F0">
                  <a:alpha val="50196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372B19-6709-0C21-1AE3-59A6BD491941}"/>
                </a:ext>
              </a:extLst>
            </p:cNvPr>
            <p:cNvCxnSpPr/>
            <p:nvPr/>
          </p:nvCxnSpPr>
          <p:spPr>
            <a:xfrm rot="10800000" flipV="1">
              <a:off x="8572314" y="1716168"/>
              <a:ext cx="697423" cy="450459"/>
            </a:xfrm>
            <a:prstGeom prst="straightConnector1">
              <a:avLst/>
            </a:prstGeom>
            <a:ln w="127000">
              <a:solidFill>
                <a:srgbClr val="00B0F0">
                  <a:alpha val="50196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2E5D6C0-BB48-41A7-B0D0-56853266A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572" y="60102"/>
              <a:ext cx="697423" cy="450459"/>
            </a:xfrm>
            <a:prstGeom prst="straightConnector1">
              <a:avLst/>
            </a:prstGeom>
            <a:ln w="127000">
              <a:solidFill>
                <a:srgbClr val="00B0F0">
                  <a:alpha val="50196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7A7-0E02-C6A4-0DE8-0C77C3AEFE22}"/>
              </a:ext>
            </a:extLst>
          </p:cNvPr>
          <p:cNvGrpSpPr/>
          <p:nvPr/>
        </p:nvGrpSpPr>
        <p:grpSpPr>
          <a:xfrm>
            <a:off x="278432" y="2222911"/>
            <a:ext cx="1611147" cy="1715232"/>
            <a:chOff x="278432" y="2222911"/>
            <a:chExt cx="1611147" cy="1715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6490F8-4184-6C20-2EEF-55C868D810F8}"/>
                </a:ext>
              </a:extLst>
            </p:cNvPr>
            <p:cNvSpPr txBox="1"/>
            <p:nvPr/>
          </p:nvSpPr>
          <p:spPr>
            <a:xfrm>
              <a:off x="278432" y="2599022"/>
              <a:ext cx="16111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Scalars</a:t>
              </a:r>
              <a:endParaRPr lang="en-CA" sz="3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042ED3-52B9-CE19-27F5-61B4C8CBD586}"/>
                </a:ext>
              </a:extLst>
            </p:cNvPr>
            <p:cNvSpPr/>
            <p:nvPr/>
          </p:nvSpPr>
          <p:spPr>
            <a:xfrm>
              <a:off x="902108" y="2222911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/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E2C16-0A95-F31A-4A1B-8083F3FFF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3" y="3107146"/>
                  <a:ext cx="51356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65C05B2-6C4E-FF67-53E4-20D5F7E0F591}"/>
              </a:ext>
            </a:extLst>
          </p:cNvPr>
          <p:cNvGrpSpPr/>
          <p:nvPr/>
        </p:nvGrpSpPr>
        <p:grpSpPr>
          <a:xfrm>
            <a:off x="2726070" y="2404808"/>
            <a:ext cx="1730731" cy="1599725"/>
            <a:chOff x="2726070" y="2404808"/>
            <a:chExt cx="1730731" cy="15997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F8FC3A-7D15-4877-A0E8-60EED8CB5212}"/>
                </a:ext>
              </a:extLst>
            </p:cNvPr>
            <p:cNvSpPr txBox="1"/>
            <p:nvPr/>
          </p:nvSpPr>
          <p:spPr>
            <a:xfrm>
              <a:off x="2726070" y="2599022"/>
              <a:ext cx="1730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Vectors</a:t>
              </a:r>
              <a:endParaRPr lang="en-CA" sz="3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14611EC-B35F-27F1-624E-43AF0709BF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404808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/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177444-CCE7-84B1-88AB-A2186F614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5" y="3173536"/>
                  <a:ext cx="513564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2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F0E845-FD96-D7EA-D334-C80ECD169DBD}"/>
              </a:ext>
            </a:extLst>
          </p:cNvPr>
          <p:cNvGrpSpPr/>
          <p:nvPr/>
        </p:nvGrpSpPr>
        <p:grpSpPr>
          <a:xfrm>
            <a:off x="5286018" y="767021"/>
            <a:ext cx="2244974" cy="3299821"/>
            <a:chOff x="5286018" y="767021"/>
            <a:chExt cx="2244974" cy="32998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5EE06-8348-85C4-4F96-542B017627BB}"/>
                </a:ext>
              </a:extLst>
            </p:cNvPr>
            <p:cNvSpPr txBox="1"/>
            <p:nvPr/>
          </p:nvSpPr>
          <p:spPr>
            <a:xfrm>
              <a:off x="5286018" y="2599022"/>
              <a:ext cx="2244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/>
                <a:t>Bi-vectors</a:t>
              </a:r>
              <a:endParaRPr lang="en-CA" sz="3200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E42AD9-7E50-3510-B218-D57C570AE3FB}"/>
                </a:ext>
              </a:extLst>
            </p:cNvPr>
            <p:cNvGrpSpPr/>
            <p:nvPr/>
          </p:nvGrpSpPr>
          <p:grpSpPr>
            <a:xfrm>
              <a:off x="5556426" y="767021"/>
              <a:ext cx="1704158" cy="1700700"/>
              <a:chOff x="1218114" y="2172838"/>
              <a:chExt cx="2746423" cy="2740851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CF49085-57CE-C715-AF83-D2B44715B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335BCA6-3DB8-B2BC-81B7-6DF71A432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46CF4F9-BD89-73E4-B496-5E8345F913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8571B9-3205-DA72-864A-3B7A987FCE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/>
                <p:nvPr/>
              </p:nvSpPr>
              <p:spPr>
                <a:xfrm>
                  <a:off x="5310900" y="3177560"/>
                  <a:ext cx="2161098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41A4C48-686A-2AD0-4135-F8B20834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00" y="3177560"/>
                  <a:ext cx="2161098" cy="889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4B5AF4-84BB-93C1-548D-46D24093C9A3}"/>
              </a:ext>
            </a:extLst>
          </p:cNvPr>
          <p:cNvGrpSpPr/>
          <p:nvPr/>
        </p:nvGrpSpPr>
        <p:grpSpPr>
          <a:xfrm>
            <a:off x="8193098" y="270339"/>
            <a:ext cx="3271688" cy="3793398"/>
            <a:chOff x="8193098" y="270339"/>
            <a:chExt cx="3271688" cy="3793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9173BD-0780-824C-6C32-9E5BD4532BFA}"/>
                </a:ext>
              </a:extLst>
            </p:cNvPr>
            <p:cNvSpPr txBox="1"/>
            <p:nvPr/>
          </p:nvSpPr>
          <p:spPr>
            <a:xfrm>
              <a:off x="8360209" y="2599022"/>
              <a:ext cx="23638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/>
                <p:nvPr/>
              </p:nvSpPr>
              <p:spPr>
                <a:xfrm>
                  <a:off x="8193098" y="3174455"/>
                  <a:ext cx="3271688" cy="88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22B1037-08C8-DD7F-7E46-42A6D0804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098" y="3174455"/>
                  <a:ext cx="3271688" cy="88928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DB665A3-DFF0-57B1-6747-7B2C6241E252}"/>
                </a:ext>
              </a:extLst>
            </p:cNvPr>
            <p:cNvGrpSpPr/>
            <p:nvPr/>
          </p:nvGrpSpPr>
          <p:grpSpPr>
            <a:xfrm>
              <a:off x="8537572" y="270339"/>
              <a:ext cx="2508638" cy="2208933"/>
              <a:chOff x="12614665" y="-24696"/>
              <a:chExt cx="2508638" cy="220893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32D2176-3AF6-0839-8864-6A9ECD2558B5}"/>
                  </a:ext>
                </a:extLst>
              </p:cNvPr>
              <p:cNvGrpSpPr/>
              <p:nvPr/>
            </p:nvGrpSpPr>
            <p:grpSpPr>
              <a:xfrm>
                <a:off x="12614665" y="477843"/>
                <a:ext cx="1704158" cy="1700700"/>
                <a:chOff x="8711167" y="655297"/>
                <a:chExt cx="1704158" cy="1700700"/>
              </a:xfrm>
            </p:grpSpPr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E0C55AE9-2BA6-F11B-89E6-ED2F7C38D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23481" y="2304070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5CAC6070-34C6-259E-717E-BC6E865E6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BC5CECC-1045-936B-7EAB-3510A5C4C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577502" y="1493119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401A499D-D412-C994-F7D8-909E639E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73345" y="1518173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B62668D-ED14-080F-C34B-BB1007272949}"/>
                  </a:ext>
                </a:extLst>
              </p:cNvPr>
              <p:cNvGrpSpPr/>
              <p:nvPr/>
            </p:nvGrpSpPr>
            <p:grpSpPr>
              <a:xfrm>
                <a:off x="14391138" y="130064"/>
                <a:ext cx="732165" cy="2054173"/>
                <a:chOff x="11399691" y="510562"/>
                <a:chExt cx="732165" cy="2054173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88EE21C-FDE6-B9CD-763A-4ED81E03CA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1240311" y="1348384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90B36CA-05A9-0E47-DF6B-95BAD001D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580413" y="1721437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11A91AE-6E6C-86DE-E83D-F657A8F7DCFE}"/>
                    </a:ext>
                  </a:extLst>
                </p:cNvPr>
                <p:cNvCxnSpPr/>
                <p:nvPr/>
              </p:nvCxnSpPr>
              <p:spPr>
                <a:xfrm flipV="1">
                  <a:off x="11399691" y="515360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000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B15016C-640B-5E85-D278-5F23F12AA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434433" y="2114276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B3C2AAD-935C-C8FC-B783-B231555C8415}"/>
                  </a:ext>
                </a:extLst>
              </p:cNvPr>
              <p:cNvGrpSpPr/>
              <p:nvPr/>
            </p:nvGrpSpPr>
            <p:grpSpPr>
              <a:xfrm>
                <a:off x="12643632" y="-24696"/>
                <a:ext cx="2442331" cy="504818"/>
                <a:chOff x="8651872" y="215293"/>
                <a:chExt cx="2442331" cy="504818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898DFBC7-45C9-A4D4-4937-066A71FE0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9387263" y="274861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C5B5839-AAAD-7F4F-34FF-FCC79D345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A30434B7-91D6-E7A3-47B2-178FB25DD440}"/>
                    </a:ext>
                  </a:extLst>
                </p:cNvPr>
                <p:cNvCxnSpPr/>
                <p:nvPr/>
              </p:nvCxnSpPr>
              <p:spPr>
                <a:xfrm flipV="1">
                  <a:off x="10396780" y="229892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09B18B6-2282-2592-983D-65D059FD3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1872" y="215293"/>
                  <a:ext cx="781584" cy="504818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196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695B7-76AF-8D37-413E-0B3B61FB766E}"/>
                  </a:ext>
                </a:extLst>
              </p:cNvPr>
              <p:cNvSpPr txBox="1"/>
              <p:nvPr/>
            </p:nvSpPr>
            <p:spPr>
              <a:xfrm>
                <a:off x="5114986" y="4104402"/>
                <a:ext cx="6962877" cy="2641685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  <m:r>
                            <m:rPr>
                              <m:nor/>
                            </m:rPr>
                            <a:rPr lang="en-CA" sz="48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4695B7-76AF-8D37-413E-0B3B61FB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86" y="4104402"/>
                <a:ext cx="6962877" cy="2641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08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211DA5-34D7-BB52-77A1-BDE25D91A799}"/>
                  </a:ext>
                </a:extLst>
              </p:cNvPr>
              <p:cNvSpPr txBox="1"/>
              <p:nvPr/>
            </p:nvSpPr>
            <p:spPr>
              <a:xfrm>
                <a:off x="10521714" y="5730424"/>
                <a:ext cx="163584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211DA5-34D7-BB52-77A1-BDE25D91A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714" y="5730424"/>
                <a:ext cx="1635844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18F76F-E565-7598-C47C-4886B2ECE6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46100" y="4902840"/>
              <a:ext cx="5841720" cy="1693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18F76F-E565-7598-C47C-4886B2ECE6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6740" y="4893480"/>
                <a:ext cx="5860440" cy="171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86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53">
        <p:fade/>
      </p:transition>
    </mc:Choice>
    <mc:Fallback xmlns="">
      <p:transition spd="med" advTm="176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9173BD-0780-824C-6C32-9E5BD4532BFA}"/>
              </a:ext>
            </a:extLst>
          </p:cNvPr>
          <p:cNvSpPr txBox="1"/>
          <p:nvPr/>
        </p:nvSpPr>
        <p:spPr>
          <a:xfrm>
            <a:off x="233898" y="3365862"/>
            <a:ext cx="3452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Tri-vectors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B1037-08C8-DD7F-7E46-42A6D0804604}"/>
                  </a:ext>
                </a:extLst>
              </p:cNvPr>
              <p:cNvSpPr txBox="1"/>
              <p:nvPr/>
            </p:nvSpPr>
            <p:spPr>
              <a:xfrm>
                <a:off x="4733055" y="-28337"/>
                <a:ext cx="6216486" cy="6898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=+ 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CA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2B1037-08C8-DD7F-7E46-42A6D0804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055" y="-28337"/>
                <a:ext cx="6216486" cy="689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DB665A3-DFF0-57B1-6747-7B2C6241E252}"/>
              </a:ext>
            </a:extLst>
          </p:cNvPr>
          <p:cNvGrpSpPr/>
          <p:nvPr/>
        </p:nvGrpSpPr>
        <p:grpSpPr>
          <a:xfrm>
            <a:off x="499629" y="521998"/>
            <a:ext cx="3157448" cy="2843864"/>
            <a:chOff x="12614665" y="-24696"/>
            <a:chExt cx="2508638" cy="220893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32D2176-3AF6-0839-8864-6A9ECD2558B5}"/>
                </a:ext>
              </a:extLst>
            </p:cNvPr>
            <p:cNvGrpSpPr/>
            <p:nvPr/>
          </p:nvGrpSpPr>
          <p:grpSpPr>
            <a:xfrm>
              <a:off x="12614665" y="477843"/>
              <a:ext cx="1704158" cy="1700700"/>
              <a:chOff x="8711167" y="655297"/>
              <a:chExt cx="1704158" cy="1700700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0C55AE9-2BA6-F11B-89E6-ED2F7C38D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23481" y="2304070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CAC6070-34C6-259E-717E-BC6E865E65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23481" y="692018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BC5CECC-1045-936B-7EAB-3510A5C4C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77502" y="1493119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01A499D-D412-C994-F7D8-909E639EA2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873345" y="1518173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B62668D-ED14-080F-C34B-BB1007272949}"/>
                </a:ext>
              </a:extLst>
            </p:cNvPr>
            <p:cNvGrpSpPr/>
            <p:nvPr/>
          </p:nvGrpSpPr>
          <p:grpSpPr>
            <a:xfrm>
              <a:off x="14391138" y="130064"/>
              <a:ext cx="732165" cy="2054173"/>
              <a:chOff x="11399691" y="510562"/>
              <a:chExt cx="732165" cy="2054173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88EE21C-FDE6-B9CD-763A-4ED81E03CA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1240311" y="1348384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90B36CA-05A9-0E47-DF6B-95BAD001DD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580413" y="1721437"/>
                <a:ext cx="1675646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000"/>
                  </a:srgb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1A91AE-6E6C-86DE-E83D-F657A8F7DCFE}"/>
                  </a:ext>
                </a:extLst>
              </p:cNvPr>
              <p:cNvCxnSpPr/>
              <p:nvPr/>
            </p:nvCxnSpPr>
            <p:spPr>
              <a:xfrm flipV="1">
                <a:off x="11399691" y="515360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>
                    <a:alpha val="50000"/>
                  </a:srgbClr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B15016C-640B-5E85-D278-5F23F12AA35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1434433" y="2114276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B3C2AAD-935C-C8FC-B783-B231555C8415}"/>
                </a:ext>
              </a:extLst>
            </p:cNvPr>
            <p:cNvGrpSpPr/>
            <p:nvPr/>
          </p:nvGrpSpPr>
          <p:grpSpPr>
            <a:xfrm>
              <a:off x="12643632" y="-24696"/>
              <a:ext cx="2442331" cy="504818"/>
              <a:chOff x="8651872" y="215293"/>
              <a:chExt cx="2442331" cy="504818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98DFBC7-45C9-A4D4-4937-066A71FE07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9387263" y="274861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C5B5839-AAAD-7F4F-34FF-FCC79D3456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23481" y="692018"/>
                <a:ext cx="1675647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0434B7-91D6-E7A3-47B2-178FB25DD440}"/>
                  </a:ext>
                </a:extLst>
              </p:cNvPr>
              <p:cNvCxnSpPr/>
              <p:nvPr/>
            </p:nvCxnSpPr>
            <p:spPr>
              <a:xfrm flipV="1">
                <a:off x="10396780" y="229892"/>
                <a:ext cx="697423" cy="450459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09B18B6-2282-2592-983D-65D059FD3C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1872" y="215293"/>
                <a:ext cx="781584" cy="504818"/>
              </a:xfrm>
              <a:prstGeom prst="straightConnector1">
                <a:avLst/>
              </a:prstGeom>
              <a:ln w="152400">
                <a:solidFill>
                  <a:srgbClr val="00B0F0">
                    <a:alpha val="50196"/>
                  </a:srgbClr>
                </a:solidFill>
                <a:prstDash val="sysDot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4004576-E403-4E8C-1519-7342C3B3F563}"/>
              </a:ext>
            </a:extLst>
          </p:cNvPr>
          <p:cNvSpPr txBox="1"/>
          <p:nvPr/>
        </p:nvSpPr>
        <p:spPr>
          <a:xfrm>
            <a:off x="194698" y="4492466"/>
            <a:ext cx="3413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(there’s only 1 in 3D)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05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2"/>
    </mc:Choice>
    <mc:Fallback xmlns="">
      <p:transition spd="slow" advTm="1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A7224-85B9-8585-C7E9-0581360FCC5D}"/>
              </a:ext>
            </a:extLst>
          </p:cNvPr>
          <p:cNvSpPr txBox="1"/>
          <p:nvPr/>
        </p:nvSpPr>
        <p:spPr>
          <a:xfrm>
            <a:off x="111870" y="11632"/>
            <a:ext cx="1172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Every multi-vector has 2 possible orientations:</a:t>
            </a:r>
            <a:endParaRPr lang="en-CA" sz="4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A3BAF-6772-0D84-B2A6-E082D18DD998}"/>
              </a:ext>
            </a:extLst>
          </p:cNvPr>
          <p:cNvGrpSpPr/>
          <p:nvPr/>
        </p:nvGrpSpPr>
        <p:grpSpPr>
          <a:xfrm>
            <a:off x="245699" y="1224725"/>
            <a:ext cx="3861752" cy="1598212"/>
            <a:chOff x="4881255" y="-313883"/>
            <a:chExt cx="3861752" cy="159821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185C13F-B0FA-643F-0198-E469B4A8C73D}"/>
                </a:ext>
              </a:extLst>
            </p:cNvPr>
            <p:cNvCxnSpPr>
              <a:cxnSpLocks/>
            </p:cNvCxnSpPr>
            <p:nvPr/>
          </p:nvCxnSpPr>
          <p:spPr>
            <a:xfrm>
              <a:off x="4881255" y="1284329"/>
              <a:ext cx="3861752" cy="0"/>
            </a:xfrm>
            <a:prstGeom prst="straightConnector1">
              <a:avLst/>
            </a:prstGeom>
            <a:ln w="254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Subtitle 2">
                  <a:extLst>
                    <a:ext uri="{FF2B5EF4-FFF2-40B4-BE49-F238E27FC236}">
                      <a16:creationId xmlns:a16="http://schemas.microsoft.com/office/drawing/2014/main" id="{A431CA9F-6FBB-2AB5-8711-BB2CC1E4DE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29326" y="-313883"/>
                  <a:ext cx="1752656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Subtitle 2">
                  <a:extLst>
                    <a:ext uri="{FF2B5EF4-FFF2-40B4-BE49-F238E27FC236}">
                      <a16:creationId xmlns:a16="http://schemas.microsoft.com/office/drawing/2014/main" id="{A431CA9F-6FBB-2AB5-8711-BB2CC1E4D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326" y="-313883"/>
                  <a:ext cx="1752656" cy="1004988"/>
                </a:xfrm>
                <a:prstGeom prst="rect">
                  <a:avLst/>
                </a:prstGeom>
                <a:blipFill>
                  <a:blip r:embed="rId3"/>
                  <a:stretch>
                    <a:fillRect b="-242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2F10F4-7603-46EF-F331-A514C60ABFC9}"/>
              </a:ext>
            </a:extLst>
          </p:cNvPr>
          <p:cNvGrpSpPr/>
          <p:nvPr/>
        </p:nvGrpSpPr>
        <p:grpSpPr>
          <a:xfrm>
            <a:off x="245699" y="4035063"/>
            <a:ext cx="3861752" cy="1476545"/>
            <a:chOff x="4881255" y="-192216"/>
            <a:chExt cx="3861752" cy="147654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EFA9AB-7216-AE8F-AD7F-69208C9F1E4F}"/>
                </a:ext>
              </a:extLst>
            </p:cNvPr>
            <p:cNvCxnSpPr>
              <a:cxnSpLocks/>
            </p:cNvCxnSpPr>
            <p:nvPr/>
          </p:nvCxnSpPr>
          <p:spPr>
            <a:xfrm>
              <a:off x="4881255" y="1284329"/>
              <a:ext cx="3861752" cy="0"/>
            </a:xfrm>
            <a:prstGeom prst="straightConnector1">
              <a:avLst/>
            </a:prstGeom>
            <a:ln w="2540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ubtitle 2">
                  <a:extLst>
                    <a:ext uri="{FF2B5EF4-FFF2-40B4-BE49-F238E27FC236}">
                      <a16:creationId xmlns:a16="http://schemas.microsoft.com/office/drawing/2014/main" id="{E67EAFC9-69A0-62D7-0C19-DFB2C49A022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75647" y="-192216"/>
                  <a:ext cx="1872968" cy="10049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US" sz="88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Subtitle 2">
                  <a:extLst>
                    <a:ext uri="{FF2B5EF4-FFF2-40B4-BE49-F238E27FC236}">
                      <a16:creationId xmlns:a16="http://schemas.microsoft.com/office/drawing/2014/main" id="{E67EAFC9-69A0-62D7-0C19-DFB2C49A0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647" y="-192216"/>
                  <a:ext cx="1872968" cy="10049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90A69AD-5525-DAC7-002D-52FCEFFC693D}"/>
              </a:ext>
            </a:extLst>
          </p:cNvPr>
          <p:cNvSpPr/>
          <p:nvPr/>
        </p:nvSpPr>
        <p:spPr>
          <a:xfrm>
            <a:off x="5154538" y="920818"/>
            <a:ext cx="2688029" cy="2582631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59FFA5-857A-B10F-28EA-5AEFDFBF5234}"/>
              </a:ext>
            </a:extLst>
          </p:cNvPr>
          <p:cNvCxnSpPr>
            <a:cxnSpLocks/>
          </p:cNvCxnSpPr>
          <p:nvPr/>
        </p:nvCxnSpPr>
        <p:spPr>
          <a:xfrm rot="5400000">
            <a:off x="3870821" y="2250916"/>
            <a:ext cx="2670584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3880C3-BBB6-971A-BD7C-E5C3386F7CC8}"/>
              </a:ext>
            </a:extLst>
          </p:cNvPr>
          <p:cNvCxnSpPr>
            <a:cxnSpLocks/>
          </p:cNvCxnSpPr>
          <p:nvPr/>
        </p:nvCxnSpPr>
        <p:spPr>
          <a:xfrm flipV="1">
            <a:off x="5225738" y="3503452"/>
            <a:ext cx="2670584" cy="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811365-8999-F5B1-D368-54ABCE1E74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6446" y="934219"/>
            <a:ext cx="2670584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F20317-5765-809E-1367-B01BE7CD84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51362" y="2177920"/>
            <a:ext cx="2670584" cy="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454C7-37B3-5777-04D0-05F9661EC00C}"/>
              </a:ext>
            </a:extLst>
          </p:cNvPr>
          <p:cNvGrpSpPr/>
          <p:nvPr/>
        </p:nvGrpSpPr>
        <p:grpSpPr>
          <a:xfrm>
            <a:off x="5991222" y="1653616"/>
            <a:ext cx="1226154" cy="1179220"/>
            <a:chOff x="1835379" y="1610403"/>
            <a:chExt cx="1797711" cy="1728900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0130EDD-1319-6EE0-A035-349388094CB2}"/>
                </a:ext>
              </a:extLst>
            </p:cNvPr>
            <p:cNvSpPr/>
            <p:nvPr/>
          </p:nvSpPr>
          <p:spPr>
            <a:xfrm>
              <a:off x="1904193" y="1610403"/>
              <a:ext cx="1728897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B538259-8EB1-E5C8-2511-8FF5AD18C998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6DC624-F8FD-C192-3CDD-CF89397C90C8}"/>
                  </a:ext>
                </a:extLst>
              </p:cNvPr>
              <p:cNvSpPr txBox="1"/>
              <p:nvPr/>
            </p:nvSpPr>
            <p:spPr>
              <a:xfrm>
                <a:off x="8354262" y="1527641"/>
                <a:ext cx="3728980" cy="144655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6DC624-F8FD-C192-3CDD-CF89397C9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62" y="1527641"/>
                <a:ext cx="372898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A28472-FD59-CAFA-D089-3AA6673A7BB9}"/>
              </a:ext>
            </a:extLst>
          </p:cNvPr>
          <p:cNvCxnSpPr>
            <a:cxnSpLocks/>
          </p:cNvCxnSpPr>
          <p:nvPr/>
        </p:nvCxnSpPr>
        <p:spPr>
          <a:xfrm flipV="1">
            <a:off x="4630994" y="1080284"/>
            <a:ext cx="0" cy="5541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18003-CF65-A255-A2AF-D7B849DA5D61}"/>
                  </a:ext>
                </a:extLst>
              </p:cNvPr>
              <p:cNvSpPr txBox="1"/>
              <p:nvPr/>
            </p:nvSpPr>
            <p:spPr>
              <a:xfrm>
                <a:off x="8363929" y="4621101"/>
                <a:ext cx="3728980" cy="144655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88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818003-CF65-A255-A2AF-D7B849DA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929" y="4621101"/>
                <a:ext cx="3728980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arallelogram 46">
            <a:extLst>
              <a:ext uri="{FF2B5EF4-FFF2-40B4-BE49-F238E27FC236}">
                <a16:creationId xmlns:a16="http://schemas.microsoft.com/office/drawing/2014/main" id="{9CAB17C1-8CE6-AC4B-8D06-727348E55CA8}"/>
              </a:ext>
            </a:extLst>
          </p:cNvPr>
          <p:cNvSpPr/>
          <p:nvPr/>
        </p:nvSpPr>
        <p:spPr>
          <a:xfrm>
            <a:off x="5100783" y="4050775"/>
            <a:ext cx="2688029" cy="2582631"/>
          </a:xfrm>
          <a:prstGeom prst="parallelogram">
            <a:avLst>
              <a:gd name="adj" fmla="val 0"/>
            </a:avLst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FBC3027-605F-C6EB-5E8E-56741502892F}"/>
              </a:ext>
            </a:extLst>
          </p:cNvPr>
          <p:cNvCxnSpPr>
            <a:cxnSpLocks/>
          </p:cNvCxnSpPr>
          <p:nvPr/>
        </p:nvCxnSpPr>
        <p:spPr>
          <a:xfrm flipV="1">
            <a:off x="5076444" y="6633405"/>
            <a:ext cx="2670584" cy="1"/>
          </a:xfrm>
          <a:prstGeom prst="straightConnector1">
            <a:avLst/>
          </a:prstGeom>
          <a:ln w="1270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A1F496-A408-4A73-14E9-71B151C2492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56664" y="5376113"/>
            <a:ext cx="2670583" cy="1"/>
          </a:xfrm>
          <a:prstGeom prst="straightConnector1">
            <a:avLst/>
          </a:prstGeom>
          <a:ln w="127000"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7D349E-CA35-B4A4-F18F-AE345A995E88}"/>
              </a:ext>
            </a:extLst>
          </p:cNvPr>
          <p:cNvGrpSpPr/>
          <p:nvPr/>
        </p:nvGrpSpPr>
        <p:grpSpPr>
          <a:xfrm flipH="1">
            <a:off x="5850527" y="4783573"/>
            <a:ext cx="1226154" cy="1179220"/>
            <a:chOff x="1835379" y="1610403"/>
            <a:chExt cx="1797711" cy="1728900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09A1664-6997-C69F-3CB8-F952AA506B72}"/>
                </a:ext>
              </a:extLst>
            </p:cNvPr>
            <p:cNvSpPr/>
            <p:nvPr/>
          </p:nvSpPr>
          <p:spPr>
            <a:xfrm>
              <a:off x="1904193" y="1610403"/>
              <a:ext cx="1728897" cy="1728900"/>
            </a:xfrm>
            <a:prstGeom prst="arc">
              <a:avLst>
                <a:gd name="adj1" fmla="val 12989597"/>
                <a:gd name="adj2" fmla="val 8504637"/>
              </a:avLst>
            </a:prstGeom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93AB8A73-338C-9C1F-4A0A-2679686E5719}"/>
                </a:ext>
              </a:extLst>
            </p:cNvPr>
            <p:cNvSpPr/>
            <p:nvPr/>
          </p:nvSpPr>
          <p:spPr>
            <a:xfrm rot="12560569">
              <a:off x="1835379" y="1894801"/>
              <a:ext cx="314279" cy="49106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143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D0AFD4-E1A3-70CB-0794-451C4F0942F8}"/>
              </a:ext>
            </a:extLst>
          </p:cNvPr>
          <p:cNvCxnSpPr>
            <a:cxnSpLocks/>
          </p:cNvCxnSpPr>
          <p:nvPr/>
        </p:nvCxnSpPr>
        <p:spPr>
          <a:xfrm rot="5400000">
            <a:off x="3762472" y="5326278"/>
            <a:ext cx="2670583" cy="1"/>
          </a:xfrm>
          <a:prstGeom prst="straightConnector1">
            <a:avLst/>
          </a:prstGeom>
          <a:ln w="127000">
            <a:solidFill>
              <a:srgbClr val="7030A0"/>
            </a:solidFill>
            <a:prstDash val="solid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F80419-D2D2-E8B5-12F9-F080A0CD74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69984" y="4064172"/>
            <a:ext cx="2670584" cy="1"/>
          </a:xfrm>
          <a:prstGeom prst="straightConnector1">
            <a:avLst/>
          </a:prstGeom>
          <a:ln w="12700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214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4"/>
    </mc:Choice>
    <mc:Fallback xmlns="">
      <p:transition spd="slow" advTm="2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21" grpId="0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A7224-85B9-8585-C7E9-0581360FCC5D}"/>
              </a:ext>
            </a:extLst>
          </p:cNvPr>
          <p:cNvSpPr txBox="1"/>
          <p:nvPr/>
        </p:nvSpPr>
        <p:spPr>
          <a:xfrm>
            <a:off x="111870" y="11632"/>
            <a:ext cx="1172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Every multi-vector has 2 possible orientations:</a:t>
            </a:r>
            <a:endParaRPr lang="en-CA" sz="4800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6AA0B1D-8BEA-132B-60A1-9D265EFD2C0C}"/>
              </a:ext>
            </a:extLst>
          </p:cNvPr>
          <p:cNvGrpSpPr/>
          <p:nvPr/>
        </p:nvGrpSpPr>
        <p:grpSpPr>
          <a:xfrm>
            <a:off x="3865800" y="2739684"/>
            <a:ext cx="2397309" cy="4118316"/>
            <a:chOff x="4259236" y="2345633"/>
            <a:chExt cx="2397309" cy="4118316"/>
          </a:xfrm>
        </p:grpSpPr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3F256A46-B950-D5B2-8072-EB4209199550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B1AEE6D-A37D-F487-EBA0-4FB7BD7D4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C3D277D-C3A9-E85C-9C70-4898DEF183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64705F03-675C-30CA-C3C3-21042D6BAEE9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547A0D-B379-F098-D1FB-D2FB7E489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6CD5D3C-C97F-38EB-8A1D-04921DFEB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BDAAE0-B3DC-0898-8231-C307E4C0F02C}"/>
              </a:ext>
            </a:extLst>
          </p:cNvPr>
          <p:cNvGrpSpPr/>
          <p:nvPr/>
        </p:nvGrpSpPr>
        <p:grpSpPr>
          <a:xfrm flipH="1">
            <a:off x="644109" y="2672016"/>
            <a:ext cx="2397309" cy="4118315"/>
            <a:chOff x="4259236" y="2345633"/>
            <a:chExt cx="2397309" cy="4118315"/>
          </a:xfrm>
        </p:grpSpPr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8279ED8B-0748-FD40-072D-C9178D2A6E67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C86DBB1-FC84-35D0-B812-AB1B632E1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83733"/>
              <a:ext cx="1" cy="2750823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B0FDAA3-0F5D-5CCD-E566-022B7B2F0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644844"/>
              <a:ext cx="1" cy="2742905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65805FFD-B125-0BA1-9B1A-05114E63878F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69A99F6-F22C-00F5-FF09-7F6687EEA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A1D69F8-0B4E-055A-EA96-9EAE6EBEA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496918-54FD-4AAA-20C3-462206701195}"/>
              </a:ext>
            </a:extLst>
          </p:cNvPr>
          <p:cNvGrpSpPr/>
          <p:nvPr/>
        </p:nvGrpSpPr>
        <p:grpSpPr>
          <a:xfrm rot="14400000">
            <a:off x="2338175" y="27916"/>
            <a:ext cx="2463143" cy="4132260"/>
            <a:chOff x="4226397" y="2345633"/>
            <a:chExt cx="2463143" cy="4132260"/>
          </a:xfrm>
        </p:grpSpPr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52963097-5827-C4A9-E20D-A94560812414}"/>
                </a:ext>
              </a:extLst>
            </p:cNvPr>
            <p:cNvSpPr/>
            <p:nvPr/>
          </p:nvSpPr>
          <p:spPr>
            <a:xfrm rot="5400000" flipH="1">
              <a:off x="3346499" y="3249430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3E6BD6E3-B561-1AAA-ED03-F72C1F88C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261066A6-E256-E95B-BC93-AB08348850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Arc 1026">
              <a:extLst>
                <a:ext uri="{FF2B5EF4-FFF2-40B4-BE49-F238E27FC236}">
                  <a16:creationId xmlns:a16="http://schemas.microsoft.com/office/drawing/2014/main" id="{8F6C0101-95E9-42DA-9FD4-9C343CF014D9}"/>
                </a:ext>
              </a:extLst>
            </p:cNvPr>
            <p:cNvSpPr/>
            <p:nvPr/>
          </p:nvSpPr>
          <p:spPr>
            <a:xfrm rot="18034011" flipH="1">
              <a:off x="4594241" y="3826687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27571A8C-6952-134B-B9AB-2CE8DF10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5EBB08D8-1FC7-9D52-D9FE-F0F734CDB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3144" y="5067467"/>
              <a:ext cx="2376396" cy="1361265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440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0">
        <p:fade/>
      </p:transition>
    </mc:Choice>
    <mc:Fallback xmlns="">
      <p:transition spd="med" advTm="5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A7224-85B9-8585-C7E9-0581360FCC5D}"/>
              </a:ext>
            </a:extLst>
          </p:cNvPr>
          <p:cNvSpPr txBox="1"/>
          <p:nvPr/>
        </p:nvSpPr>
        <p:spPr>
          <a:xfrm>
            <a:off x="111870" y="11632"/>
            <a:ext cx="1172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Every multi-vector has 2 possible orientations:</a:t>
            </a:r>
            <a:endParaRPr lang="en-CA" sz="4800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6AA0B1D-8BEA-132B-60A1-9D265EFD2C0C}"/>
              </a:ext>
            </a:extLst>
          </p:cNvPr>
          <p:cNvGrpSpPr/>
          <p:nvPr/>
        </p:nvGrpSpPr>
        <p:grpSpPr>
          <a:xfrm>
            <a:off x="3459266" y="2450750"/>
            <a:ext cx="2397309" cy="4118316"/>
            <a:chOff x="4259236" y="2345633"/>
            <a:chExt cx="2397309" cy="4118316"/>
          </a:xfrm>
        </p:grpSpPr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3F256A46-B950-D5B2-8072-EB4209199550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B1AEE6D-A37D-F487-EBA0-4FB7BD7D4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C3D277D-C3A9-E85C-9C70-4898DEF183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64705F03-675C-30CA-C3C3-21042D6BAEE9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547A0D-B379-F098-D1FB-D2FB7E489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6CD5D3C-C97F-38EB-8A1D-04921DFEB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BDAAE0-B3DC-0898-8231-C307E4C0F02C}"/>
              </a:ext>
            </a:extLst>
          </p:cNvPr>
          <p:cNvGrpSpPr/>
          <p:nvPr/>
        </p:nvGrpSpPr>
        <p:grpSpPr>
          <a:xfrm flipH="1">
            <a:off x="980094" y="2402334"/>
            <a:ext cx="2397309" cy="4118315"/>
            <a:chOff x="4259236" y="2345633"/>
            <a:chExt cx="2397309" cy="4118315"/>
          </a:xfrm>
        </p:grpSpPr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8279ED8B-0748-FD40-072D-C9178D2A6E67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C86DBB1-FC84-35D0-B812-AB1B632E1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83733"/>
              <a:ext cx="1" cy="2750823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B0FDAA3-0F5D-5CCD-E566-022B7B2F0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644844"/>
              <a:ext cx="1" cy="2742905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65805FFD-B125-0BA1-9B1A-05114E63878F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69A99F6-F22C-00F5-FF09-7F6687EEA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A1D69F8-0B4E-055A-EA96-9EAE6EBEA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496918-54FD-4AAA-20C3-462206701195}"/>
              </a:ext>
            </a:extLst>
          </p:cNvPr>
          <p:cNvGrpSpPr/>
          <p:nvPr/>
        </p:nvGrpSpPr>
        <p:grpSpPr>
          <a:xfrm rot="14400000">
            <a:off x="2244045" y="271529"/>
            <a:ext cx="2463143" cy="4132260"/>
            <a:chOff x="4226397" y="2345633"/>
            <a:chExt cx="2463143" cy="4132260"/>
          </a:xfrm>
        </p:grpSpPr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52963097-5827-C4A9-E20D-A94560812414}"/>
                </a:ext>
              </a:extLst>
            </p:cNvPr>
            <p:cNvSpPr/>
            <p:nvPr/>
          </p:nvSpPr>
          <p:spPr>
            <a:xfrm rot="5400000" flipH="1">
              <a:off x="3346499" y="3249430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3E6BD6E3-B561-1AAA-ED03-F72C1F88C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261066A6-E256-E95B-BC93-AB08348850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Arc 1026">
              <a:extLst>
                <a:ext uri="{FF2B5EF4-FFF2-40B4-BE49-F238E27FC236}">
                  <a16:creationId xmlns:a16="http://schemas.microsoft.com/office/drawing/2014/main" id="{8F6C0101-95E9-42DA-9FD4-9C343CF014D9}"/>
                </a:ext>
              </a:extLst>
            </p:cNvPr>
            <p:cNvSpPr/>
            <p:nvPr/>
          </p:nvSpPr>
          <p:spPr>
            <a:xfrm rot="18034011" flipH="1">
              <a:off x="4594241" y="3826687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27571A8C-6952-134B-B9AB-2CE8DF10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5EBB08D8-1FC7-9D52-D9FE-F0F734CDB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3144" y="5067467"/>
              <a:ext cx="2376396" cy="1361265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FCA895-CA33-ADEB-BE1D-9CCC57F4AA86}"/>
                  </a:ext>
                </a:extLst>
              </p:cNvPr>
              <p:cNvSpPr txBox="1"/>
              <p:nvPr/>
            </p:nvSpPr>
            <p:spPr>
              <a:xfrm>
                <a:off x="54534" y="778225"/>
                <a:ext cx="26834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4FCA895-CA33-ADEB-BE1D-9CCC57F4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" y="778225"/>
                <a:ext cx="268346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1857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56">
        <p159:morph option="byObject"/>
      </p:transition>
    </mc:Choice>
    <mc:Fallback xmlns="">
      <p:transition spd="slow" advTm="3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6AA0B1D-8BEA-132B-60A1-9D265EFD2C0C}"/>
              </a:ext>
            </a:extLst>
          </p:cNvPr>
          <p:cNvGrpSpPr/>
          <p:nvPr/>
        </p:nvGrpSpPr>
        <p:grpSpPr>
          <a:xfrm>
            <a:off x="3865800" y="2739684"/>
            <a:ext cx="2397309" cy="4118316"/>
            <a:chOff x="4259236" y="2345633"/>
            <a:chExt cx="2397309" cy="4118316"/>
          </a:xfrm>
        </p:grpSpPr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3F256A46-B950-D5B2-8072-EB4209199550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B1AEE6D-A37D-F487-EBA0-4FB7BD7D4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C3D277D-C3A9-E85C-9C70-4898DEF183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64705F03-675C-30CA-C3C3-21042D6BAEE9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547A0D-B379-F098-D1FB-D2FB7E489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6CD5D3C-C97F-38EB-8A1D-04921DFEB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BDAAE0-B3DC-0898-8231-C307E4C0F02C}"/>
              </a:ext>
            </a:extLst>
          </p:cNvPr>
          <p:cNvGrpSpPr/>
          <p:nvPr/>
        </p:nvGrpSpPr>
        <p:grpSpPr>
          <a:xfrm flipH="1">
            <a:off x="644109" y="2672016"/>
            <a:ext cx="2397309" cy="4118315"/>
            <a:chOff x="4259236" y="2345633"/>
            <a:chExt cx="2397309" cy="4118315"/>
          </a:xfrm>
        </p:grpSpPr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8279ED8B-0748-FD40-072D-C9178D2A6E67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C86DBB1-FC84-35D0-B812-AB1B632E1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83733"/>
              <a:ext cx="1" cy="2750823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B0FDAA3-0F5D-5CCD-E566-022B7B2F0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644844"/>
              <a:ext cx="1" cy="2742905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65805FFD-B125-0BA1-9B1A-05114E63878F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69A99F6-F22C-00F5-FF09-7F6687EEA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A1D69F8-0B4E-055A-EA96-9EAE6EBEA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496918-54FD-4AAA-20C3-462206701195}"/>
              </a:ext>
            </a:extLst>
          </p:cNvPr>
          <p:cNvGrpSpPr/>
          <p:nvPr/>
        </p:nvGrpSpPr>
        <p:grpSpPr>
          <a:xfrm rot="14400000">
            <a:off x="2338175" y="27916"/>
            <a:ext cx="2463143" cy="4132260"/>
            <a:chOff x="4226397" y="2345633"/>
            <a:chExt cx="2463143" cy="4132260"/>
          </a:xfrm>
        </p:grpSpPr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52963097-5827-C4A9-E20D-A94560812414}"/>
                </a:ext>
              </a:extLst>
            </p:cNvPr>
            <p:cNvSpPr/>
            <p:nvPr/>
          </p:nvSpPr>
          <p:spPr>
            <a:xfrm rot="5400000" flipH="1">
              <a:off x="3346499" y="3249430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3E6BD6E3-B561-1AAA-ED03-F72C1F88C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261066A6-E256-E95B-BC93-AB08348850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Arc 1026">
              <a:extLst>
                <a:ext uri="{FF2B5EF4-FFF2-40B4-BE49-F238E27FC236}">
                  <a16:creationId xmlns:a16="http://schemas.microsoft.com/office/drawing/2014/main" id="{8F6C0101-95E9-42DA-9FD4-9C343CF014D9}"/>
                </a:ext>
              </a:extLst>
            </p:cNvPr>
            <p:cNvSpPr/>
            <p:nvPr/>
          </p:nvSpPr>
          <p:spPr>
            <a:xfrm rot="18034011" flipH="1">
              <a:off x="4594241" y="3826687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27571A8C-6952-134B-B9AB-2CE8DF10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5EBB08D8-1FC7-9D52-D9FE-F0F734CDB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3144" y="5067467"/>
              <a:ext cx="2376396" cy="1361265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FD62F-020A-2774-F2B7-A2F7C3C208DA}"/>
              </a:ext>
            </a:extLst>
          </p:cNvPr>
          <p:cNvSpPr/>
          <p:nvPr/>
        </p:nvSpPr>
        <p:spPr>
          <a:xfrm>
            <a:off x="-266700" y="427130"/>
            <a:ext cx="8039100" cy="68118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705CF-1345-CAC9-77FC-D13BDBC9B394}"/>
              </a:ext>
            </a:extLst>
          </p:cNvPr>
          <p:cNvSpPr txBox="1"/>
          <p:nvPr/>
        </p:nvSpPr>
        <p:spPr>
          <a:xfrm>
            <a:off x="111870" y="11632"/>
            <a:ext cx="1172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Every multi-vector has 2 possible orientations:</a:t>
            </a:r>
            <a:endParaRPr lang="en-CA" sz="4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3284A9-7AB2-4A8F-2172-FD1F1631F5E4}"/>
              </a:ext>
            </a:extLst>
          </p:cNvPr>
          <p:cNvGrpSpPr/>
          <p:nvPr/>
        </p:nvGrpSpPr>
        <p:grpSpPr>
          <a:xfrm>
            <a:off x="4164091" y="3036682"/>
            <a:ext cx="1303327" cy="253804"/>
            <a:chOff x="7577868" y="2456820"/>
            <a:chExt cx="2939629" cy="25380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BFE84E-C731-CC34-DDF0-1852283B96CC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8949320" y="1085368"/>
              <a:ext cx="1" cy="2742905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A995B8-FD7F-19BC-8AF0-BB05B44CCA71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9146044" y="1339172"/>
              <a:ext cx="1" cy="2742904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3BF6E-C019-EB75-C3CA-9002887487A8}"/>
              </a:ext>
            </a:extLst>
          </p:cNvPr>
          <p:cNvGrpSpPr/>
          <p:nvPr/>
        </p:nvGrpSpPr>
        <p:grpSpPr>
          <a:xfrm rot="14431966">
            <a:off x="1474415" y="2967063"/>
            <a:ext cx="1303327" cy="253804"/>
            <a:chOff x="7577868" y="2456820"/>
            <a:chExt cx="2939629" cy="25380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25B0E9-50CF-E57F-0EC5-3CBCC3DDB233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8949320" y="1085368"/>
              <a:ext cx="1" cy="2742905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A5C165-2335-2B2D-BC2C-3A89F95EDD9F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9146044" y="1339172"/>
              <a:ext cx="1" cy="2742904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151DBA-92D0-9E99-0D77-E1BBDCC3F917}"/>
              </a:ext>
            </a:extLst>
          </p:cNvPr>
          <p:cNvGrpSpPr/>
          <p:nvPr/>
        </p:nvGrpSpPr>
        <p:grpSpPr>
          <a:xfrm rot="17958407">
            <a:off x="2777158" y="5158737"/>
            <a:ext cx="1303327" cy="253804"/>
            <a:chOff x="7577868" y="2456820"/>
            <a:chExt cx="2939629" cy="253804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6A2C25-6B09-6582-8E31-B516417D9DC5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8949320" y="1085368"/>
              <a:ext cx="1" cy="2742905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24F6AB-6AD4-0525-04C7-6EE2A0B786BF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9146044" y="1339172"/>
              <a:ext cx="1" cy="2742904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005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673">
        <p159:morph option="byObject"/>
      </p:transition>
    </mc:Choice>
    <mc:Fallback xmlns="">
      <p:transition spd="slow" advTm="7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A7224-85B9-8585-C7E9-0581360FCC5D}"/>
              </a:ext>
            </a:extLst>
          </p:cNvPr>
          <p:cNvSpPr txBox="1"/>
          <p:nvPr/>
        </p:nvSpPr>
        <p:spPr>
          <a:xfrm>
            <a:off x="111870" y="11632"/>
            <a:ext cx="11725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Every multi-vector has 2 possible orientations:</a:t>
            </a:r>
            <a:endParaRPr lang="en-CA" sz="4800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6AA0B1D-8BEA-132B-60A1-9D265EFD2C0C}"/>
              </a:ext>
            </a:extLst>
          </p:cNvPr>
          <p:cNvGrpSpPr/>
          <p:nvPr/>
        </p:nvGrpSpPr>
        <p:grpSpPr>
          <a:xfrm>
            <a:off x="3459266" y="2450750"/>
            <a:ext cx="2397309" cy="4118316"/>
            <a:chOff x="4259236" y="2345633"/>
            <a:chExt cx="2397309" cy="4118316"/>
          </a:xfrm>
        </p:grpSpPr>
        <p:sp>
          <p:nvSpPr>
            <p:cNvPr id="112" name="Parallelogram 111">
              <a:extLst>
                <a:ext uri="{FF2B5EF4-FFF2-40B4-BE49-F238E27FC236}">
                  <a16:creationId xmlns:a16="http://schemas.microsoft.com/office/drawing/2014/main" id="{3F256A46-B950-D5B2-8072-EB4209199550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B1AEE6D-A37D-F487-EBA0-4FB7BD7D4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C3D277D-C3A9-E85C-9C70-4898DEF183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64705F03-675C-30CA-C3C3-21042D6BAEE9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547A0D-B379-F098-D1FB-D2FB7E489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6CD5D3C-C97F-38EB-8A1D-04921DFEBE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BDAAE0-B3DC-0898-8231-C307E4C0F02C}"/>
              </a:ext>
            </a:extLst>
          </p:cNvPr>
          <p:cNvGrpSpPr/>
          <p:nvPr/>
        </p:nvGrpSpPr>
        <p:grpSpPr>
          <a:xfrm flipH="1">
            <a:off x="980094" y="2402334"/>
            <a:ext cx="2397309" cy="4118315"/>
            <a:chOff x="4259236" y="2345633"/>
            <a:chExt cx="2397309" cy="4118315"/>
          </a:xfrm>
        </p:grpSpPr>
        <p:sp>
          <p:nvSpPr>
            <p:cNvPr id="120" name="Parallelogram 119">
              <a:extLst>
                <a:ext uri="{FF2B5EF4-FFF2-40B4-BE49-F238E27FC236}">
                  <a16:creationId xmlns:a16="http://schemas.microsoft.com/office/drawing/2014/main" id="{8279ED8B-0748-FD40-072D-C9178D2A6E67}"/>
                </a:ext>
              </a:extLst>
            </p:cNvPr>
            <p:cNvSpPr/>
            <p:nvPr/>
          </p:nvSpPr>
          <p:spPr>
            <a:xfrm rot="5400000" flipH="1">
              <a:off x="3398546" y="3235485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C86DBB1-FC84-35D0-B812-AB1B632E1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83733"/>
              <a:ext cx="1" cy="2750823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B0FDAA3-0F5D-5CCD-E566-022B7B2F0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644844"/>
              <a:ext cx="1" cy="2742905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65805FFD-B125-0BA1-9B1A-05114E63878F}"/>
                </a:ext>
              </a:extLst>
            </p:cNvPr>
            <p:cNvSpPr/>
            <p:nvPr/>
          </p:nvSpPr>
          <p:spPr>
            <a:xfrm rot="18034011" flipH="1">
              <a:off x="4646287" y="3812742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69A99F6-F22C-00F5-FF09-7F6687EEA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A1D69F8-0B4E-055A-EA96-9EAE6EBEA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149" y="5048417"/>
              <a:ext cx="2376396" cy="1361265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496918-54FD-4AAA-20C3-462206701195}"/>
              </a:ext>
            </a:extLst>
          </p:cNvPr>
          <p:cNvGrpSpPr/>
          <p:nvPr/>
        </p:nvGrpSpPr>
        <p:grpSpPr>
          <a:xfrm rot="14400000">
            <a:off x="2244045" y="271529"/>
            <a:ext cx="2463143" cy="4132260"/>
            <a:chOff x="4226397" y="2345633"/>
            <a:chExt cx="2463143" cy="4132260"/>
          </a:xfrm>
        </p:grpSpPr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52963097-5827-C4A9-E20D-A94560812414}"/>
                </a:ext>
              </a:extLst>
            </p:cNvPr>
            <p:cNvSpPr/>
            <p:nvPr/>
          </p:nvSpPr>
          <p:spPr>
            <a:xfrm rot="5400000" flipH="1">
              <a:off x="3346499" y="3249430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3E6BD6E3-B561-1AAA-ED03-F72C1F88C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7011" y="2345633"/>
              <a:ext cx="1" cy="2750823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261066A6-E256-E95B-BC93-AB08348850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5587" y="3721044"/>
              <a:ext cx="1" cy="274290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27" name="Arc 1026">
              <a:extLst>
                <a:ext uri="{FF2B5EF4-FFF2-40B4-BE49-F238E27FC236}">
                  <a16:creationId xmlns:a16="http://schemas.microsoft.com/office/drawing/2014/main" id="{8F6C0101-95E9-42DA-9FD4-9C343CF014D9}"/>
                </a:ext>
              </a:extLst>
            </p:cNvPr>
            <p:cNvSpPr/>
            <p:nvPr/>
          </p:nvSpPr>
          <p:spPr>
            <a:xfrm rot="18034011" flipH="1">
              <a:off x="4594241" y="3826687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27571A8C-6952-134B-B9AB-2CE8DF10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36" y="2345633"/>
              <a:ext cx="2380958" cy="1389429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5EBB08D8-1FC7-9D52-D9FE-F0F734CDB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3144" y="5067467"/>
              <a:ext cx="2376396" cy="1361265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72094B-5FD1-34CF-2DA9-879820C192A9}"/>
              </a:ext>
            </a:extLst>
          </p:cNvPr>
          <p:cNvGrpSpPr/>
          <p:nvPr/>
        </p:nvGrpSpPr>
        <p:grpSpPr>
          <a:xfrm>
            <a:off x="6765748" y="547116"/>
            <a:ext cx="5110288" cy="6125335"/>
            <a:chOff x="6765748" y="547116"/>
            <a:chExt cx="5110288" cy="6125335"/>
          </a:xfrm>
        </p:grpSpPr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23F8119D-51A8-5E4B-FB84-3B76D6AEF76C}"/>
                </a:ext>
              </a:extLst>
            </p:cNvPr>
            <p:cNvSpPr/>
            <p:nvPr/>
          </p:nvSpPr>
          <p:spPr>
            <a:xfrm rot="5400000" flipH="1">
              <a:off x="8446820" y="3443987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E810D89-21E2-3E5B-E245-EF5E16FCA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75285" y="2554135"/>
              <a:ext cx="1" cy="2750823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8DFE868-D9E7-C078-8A46-BD33E27C89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23861" y="3929546"/>
              <a:ext cx="1" cy="2742905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4027E7B-B58F-5CF2-2C9D-7D8477D31A5E}"/>
                </a:ext>
              </a:extLst>
            </p:cNvPr>
            <p:cNvSpPr/>
            <p:nvPr/>
          </p:nvSpPr>
          <p:spPr>
            <a:xfrm rot="18034011" flipH="1">
              <a:off x="9694561" y="4021244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B4A22C7-5976-6B53-D1A1-4046546FF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7510" y="2554135"/>
              <a:ext cx="2380958" cy="1389429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9E3EB85-2DDE-10B6-6951-49CB1DA87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8423" y="5256919"/>
              <a:ext cx="2376396" cy="136126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C4F41B0A-35B0-E0AE-B3C7-177FEFDAEFE9}"/>
                </a:ext>
              </a:extLst>
            </p:cNvPr>
            <p:cNvSpPr/>
            <p:nvPr/>
          </p:nvSpPr>
          <p:spPr>
            <a:xfrm rot="16200000">
              <a:off x="5977976" y="3395571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5A120EA-0335-9743-BA4C-699373A541CD}"/>
                </a:ext>
              </a:extLst>
            </p:cNvPr>
            <p:cNvCxnSpPr>
              <a:cxnSpLocks/>
            </p:cNvCxnSpPr>
            <p:nvPr/>
          </p:nvCxnSpPr>
          <p:spPr>
            <a:xfrm>
              <a:off x="6857871" y="2543819"/>
              <a:ext cx="1" cy="2750823"/>
            </a:xfrm>
            <a:prstGeom prst="straightConnector1">
              <a:avLst/>
            </a:prstGeom>
            <a:ln w="152400">
              <a:solidFill>
                <a:srgbClr val="7030A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15E34DE-F241-81AF-76F5-80DDD0C68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9295" y="3804930"/>
              <a:ext cx="1" cy="2742905"/>
            </a:xfrm>
            <a:prstGeom prst="straightConnector1">
              <a:avLst/>
            </a:prstGeom>
            <a:ln w="152400">
              <a:solidFill>
                <a:srgbClr val="7030A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BA7E95C8-0542-AEBE-65D2-DFD9A379601D}"/>
                </a:ext>
              </a:extLst>
            </p:cNvPr>
            <p:cNvSpPr/>
            <p:nvPr/>
          </p:nvSpPr>
          <p:spPr>
            <a:xfrm rot="3565989">
              <a:off x="7067348" y="3972828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E630F40-AC3C-E8E1-B4D4-80AAB7E05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44689" y="2505719"/>
              <a:ext cx="2380958" cy="1389429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EA13A01-8C73-6AE6-491B-94B6D3CB1001}"/>
                </a:ext>
              </a:extLst>
            </p:cNvPr>
            <p:cNvCxnSpPr>
              <a:cxnSpLocks/>
            </p:cNvCxnSpPr>
            <p:nvPr/>
          </p:nvCxnSpPr>
          <p:spPr>
            <a:xfrm>
              <a:off x="6828338" y="5208503"/>
              <a:ext cx="2376396" cy="1361265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D09DBC6-7AC0-E763-C54B-540C2B1F19E1}"/>
                </a:ext>
              </a:extLst>
            </p:cNvPr>
            <p:cNvSpPr/>
            <p:nvPr/>
          </p:nvSpPr>
          <p:spPr>
            <a:xfrm rot="19800000" flipH="1">
              <a:off x="7308674" y="1310400"/>
              <a:ext cx="4108361" cy="2348566"/>
            </a:xfrm>
            <a:prstGeom prst="parallelogram">
              <a:avLst>
                <a:gd name="adj" fmla="val 58377"/>
              </a:avLst>
            </a:prstGeom>
            <a:solidFill>
              <a:srgbClr val="FADA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D3CCB7-3C68-1CEF-DFD9-0F4DF27A0919}"/>
                </a:ext>
              </a:extLst>
            </p:cNvPr>
            <p:cNvCxnSpPr>
              <a:cxnSpLocks/>
            </p:cNvCxnSpPr>
            <p:nvPr/>
          </p:nvCxnSpPr>
          <p:spPr>
            <a:xfrm rot="14400000" flipH="1">
              <a:off x="8141159" y="398571"/>
              <a:ext cx="1" cy="2750823"/>
            </a:xfrm>
            <a:prstGeom prst="straightConnector1">
              <a:avLst/>
            </a:prstGeom>
            <a:ln w="152400">
              <a:solidFill>
                <a:srgbClr val="00B0F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E1B837E-B685-0BF7-AC6A-C76970A7CBBE}"/>
                </a:ext>
              </a:extLst>
            </p:cNvPr>
            <p:cNvCxnSpPr>
              <a:cxnSpLocks/>
            </p:cNvCxnSpPr>
            <p:nvPr/>
          </p:nvCxnSpPr>
          <p:spPr>
            <a:xfrm rot="14400000" flipH="1" flipV="1">
              <a:off x="10504583" y="1753197"/>
              <a:ext cx="1" cy="2742905"/>
            </a:xfrm>
            <a:prstGeom prst="straightConnector1">
              <a:avLst/>
            </a:prstGeom>
            <a:ln w="152400">
              <a:solidFill>
                <a:srgbClr val="00B0F0"/>
              </a:solidFill>
              <a:prstDash val="solid"/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31BEE57B-B894-867C-D5B7-A81298C06F0E}"/>
                </a:ext>
              </a:extLst>
            </p:cNvPr>
            <p:cNvSpPr/>
            <p:nvPr/>
          </p:nvSpPr>
          <p:spPr>
            <a:xfrm rot="10834011" flipH="1">
              <a:off x="8436486" y="1821074"/>
              <a:ext cx="1771248" cy="1191394"/>
            </a:xfrm>
            <a:prstGeom prst="arc">
              <a:avLst>
                <a:gd name="adj1" fmla="val 17203872"/>
                <a:gd name="adj2" fmla="val 13790834"/>
              </a:avLst>
            </a:prstGeom>
            <a:ln w="152400">
              <a:solidFill>
                <a:srgbClr val="C55A1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0D48312-BE05-7440-8A77-B65C50ACB5B7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949828" y="2439185"/>
              <a:ext cx="2380958" cy="1389429"/>
            </a:xfrm>
            <a:prstGeom prst="straightConnector1">
              <a:avLst/>
            </a:prstGeom>
            <a:ln w="152400">
              <a:solidFill>
                <a:srgbClr val="00B050">
                  <a:alpha val="50000"/>
                </a:srgb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C26F2A5-8E64-77F4-199D-C9DC551D23FE}"/>
                </a:ext>
              </a:extLst>
            </p:cNvPr>
            <p:cNvCxnSpPr>
              <a:cxnSpLocks/>
            </p:cNvCxnSpPr>
            <p:nvPr/>
          </p:nvCxnSpPr>
          <p:spPr>
            <a:xfrm rot="14400000" flipH="1">
              <a:off x="9271277" y="1054681"/>
              <a:ext cx="2376396" cy="1361265"/>
            </a:xfrm>
            <a:prstGeom prst="straightConnector1">
              <a:avLst/>
            </a:prstGeom>
            <a:ln w="152400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AB4D9-E8F2-6F8B-444D-155D1EF4D9FD}"/>
                  </a:ext>
                </a:extLst>
              </p:cNvPr>
              <p:cNvSpPr txBox="1"/>
              <p:nvPr/>
            </p:nvSpPr>
            <p:spPr>
              <a:xfrm>
                <a:off x="54534" y="778225"/>
                <a:ext cx="26834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AB4D9-E8F2-6F8B-444D-155D1EF4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" y="778225"/>
                <a:ext cx="268346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A8D6C3-3D92-678B-FD50-87C31C22839C}"/>
                  </a:ext>
                </a:extLst>
              </p:cNvPr>
              <p:cNvSpPr txBox="1"/>
              <p:nvPr/>
            </p:nvSpPr>
            <p:spPr>
              <a:xfrm>
                <a:off x="9538034" y="689749"/>
                <a:ext cx="268346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A8D6C3-3D92-678B-FD50-87C31C228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34" y="689749"/>
                <a:ext cx="26834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8240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04">
        <p159:morph option="byObject"/>
      </p:transition>
    </mc:Choice>
    <mc:Fallback xmlns="">
      <p:transition spd="slow" advTm="74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27B87E-0170-F18E-249F-5C53E1248284}"/>
                  </a:ext>
                </a:extLst>
              </p:cNvPr>
              <p:cNvSpPr txBox="1"/>
              <p:nvPr/>
            </p:nvSpPr>
            <p:spPr>
              <a:xfrm>
                <a:off x="619474" y="3596004"/>
                <a:ext cx="8243675" cy="31700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CA" sz="4000" dirty="0"/>
                  <a:t>Wedge Product Properties:</a:t>
                </a:r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7030A0"/>
                    </a:solidFill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−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3E1B5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3E1B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4000" dirty="0">
                    <a:solidFill>
                      <a:srgbClr val="FF660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US" sz="4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27B87E-0170-F18E-249F-5C53E1248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74" y="3596004"/>
                <a:ext cx="8243675" cy="3170099"/>
              </a:xfrm>
              <a:prstGeom prst="rect">
                <a:avLst/>
              </a:prstGeom>
              <a:blipFill>
                <a:blip r:embed="rId3"/>
                <a:stretch>
                  <a:fillRect l="-2430" t="-28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71E215-DF9C-6039-9673-FAFA2006BE3B}"/>
              </a:ext>
            </a:extLst>
          </p:cNvPr>
          <p:cNvSpPr txBox="1"/>
          <p:nvPr/>
        </p:nvSpPr>
        <p:spPr>
          <a:xfrm>
            <a:off x="-6861" y="18725"/>
            <a:ext cx="4980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err="1"/>
              <a:t>Grassman</a:t>
            </a:r>
            <a:r>
              <a:rPr lang="en-GB" sz="4800" b="1" dirty="0"/>
              <a:t> Algebra (Exterior Algebra)</a:t>
            </a:r>
            <a:endParaRPr lang="en-CA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6E3C15-71E3-33AC-E286-B61C0B3986B4}"/>
                  </a:ext>
                </a:extLst>
              </p:cNvPr>
              <p:cNvSpPr txBox="1"/>
              <p:nvPr/>
            </p:nvSpPr>
            <p:spPr>
              <a:xfrm>
                <a:off x="11284911" y="2199520"/>
                <a:ext cx="786299" cy="760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6E3C15-71E3-33AC-E286-B61C0B398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4911" y="2199520"/>
                <a:ext cx="786299" cy="760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4B368BA-FD38-CEE9-D2F0-163023588B16}"/>
              </a:ext>
            </a:extLst>
          </p:cNvPr>
          <p:cNvGrpSpPr/>
          <p:nvPr/>
        </p:nvGrpSpPr>
        <p:grpSpPr>
          <a:xfrm>
            <a:off x="302611" y="1968931"/>
            <a:ext cx="1313223" cy="1459472"/>
            <a:chOff x="319753" y="2222911"/>
            <a:chExt cx="1528505" cy="16987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FA23F0-C300-C265-BA33-B3411C584E49}"/>
                </a:ext>
              </a:extLst>
            </p:cNvPr>
            <p:cNvSpPr txBox="1"/>
            <p:nvPr/>
          </p:nvSpPr>
          <p:spPr>
            <a:xfrm>
              <a:off x="319753" y="2599021"/>
              <a:ext cx="1528505" cy="672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Scalars</a:t>
              </a:r>
              <a:endParaRPr lang="en-CA" sz="2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B5361-8F4A-E73B-0FB2-A04136A9805F}"/>
                </a:ext>
              </a:extLst>
            </p:cNvPr>
            <p:cNvSpPr/>
            <p:nvPr/>
          </p:nvSpPr>
          <p:spPr>
            <a:xfrm>
              <a:off x="902108" y="2222911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3EC117-F30B-A58A-06D7-2510E86D680B}"/>
                    </a:ext>
                  </a:extLst>
                </p:cNvPr>
                <p:cNvSpPr txBox="1"/>
                <p:nvPr/>
              </p:nvSpPr>
              <p:spPr>
                <a:xfrm>
                  <a:off x="872774" y="3107146"/>
                  <a:ext cx="513564" cy="814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3EC117-F30B-A58A-06D7-2510E86D6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74" y="3107146"/>
                  <a:ext cx="513564" cy="8144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D81568-C6AD-747E-CEC9-C8FD76059396}"/>
              </a:ext>
            </a:extLst>
          </p:cNvPr>
          <p:cNvGrpSpPr/>
          <p:nvPr/>
        </p:nvGrpSpPr>
        <p:grpSpPr>
          <a:xfrm>
            <a:off x="2839468" y="2125209"/>
            <a:ext cx="1445131" cy="1360234"/>
            <a:chOff x="2774764" y="2404808"/>
            <a:chExt cx="1682037" cy="15832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216BD7-CF59-0E9E-D2E5-78D3CAD6BE23}"/>
                </a:ext>
              </a:extLst>
            </p:cNvPr>
            <p:cNvSpPr txBox="1"/>
            <p:nvPr/>
          </p:nvSpPr>
          <p:spPr>
            <a:xfrm>
              <a:off x="2774764" y="2599022"/>
              <a:ext cx="1633342" cy="672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Vectors</a:t>
              </a:r>
              <a:endParaRPr lang="en-CA" sz="2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E973BE-6AA6-581B-5288-0422F7448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1154" y="2404808"/>
              <a:ext cx="1675647" cy="1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E024DA-5972-A496-D329-FC6D01F77A60}"/>
                    </a:ext>
                  </a:extLst>
                </p:cNvPr>
                <p:cNvSpPr txBox="1"/>
                <p:nvPr/>
              </p:nvSpPr>
              <p:spPr>
                <a:xfrm>
                  <a:off x="3362196" y="3173536"/>
                  <a:ext cx="513564" cy="814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E024DA-5972-A496-D329-FC6D01F77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2196" y="3173536"/>
                  <a:ext cx="513564" cy="814494"/>
                </a:xfrm>
                <a:prstGeom prst="rect">
                  <a:avLst/>
                </a:prstGeom>
                <a:blipFill>
                  <a:blip r:embed="rId6"/>
                  <a:stretch>
                    <a:fillRect l="-1944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E7490B-2923-A84D-84AC-BC381745EB1C}"/>
              </a:ext>
            </a:extLst>
          </p:cNvPr>
          <p:cNvGrpSpPr/>
          <p:nvPr/>
        </p:nvGrpSpPr>
        <p:grpSpPr>
          <a:xfrm>
            <a:off x="5374760" y="718095"/>
            <a:ext cx="1856719" cy="2818915"/>
            <a:chOff x="5310900" y="767021"/>
            <a:chExt cx="2161098" cy="32810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A5ACAC-557F-5612-659C-EA80D8B43729}"/>
                </a:ext>
              </a:extLst>
            </p:cNvPr>
            <p:cNvSpPr txBox="1"/>
            <p:nvPr/>
          </p:nvSpPr>
          <p:spPr>
            <a:xfrm>
              <a:off x="5354606" y="2599022"/>
              <a:ext cx="2107799" cy="672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Bi-vectors</a:t>
              </a:r>
              <a:endParaRPr lang="en-CA" sz="2400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778750-B1A4-55CB-90B1-B4498752D801}"/>
                </a:ext>
              </a:extLst>
            </p:cNvPr>
            <p:cNvGrpSpPr/>
            <p:nvPr/>
          </p:nvGrpSpPr>
          <p:grpSpPr>
            <a:xfrm>
              <a:off x="5556426" y="767021"/>
              <a:ext cx="1704158" cy="1700700"/>
              <a:chOff x="1218114" y="2172838"/>
              <a:chExt cx="2746423" cy="2740851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7E373D0-B13A-8DCF-0F3D-0EEE044B13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5FBC2D0-7E27-CEAE-FD99-273EF346DCC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270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337B1C4-61A7-55AC-6DA2-6707DBCC7E2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C966EE4-2A9B-EAD8-10B4-BCC04CFBA3F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270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9C2E0F-AAA1-1306-9208-D6031E3EED38}"/>
                    </a:ext>
                  </a:extLst>
                </p:cNvPr>
                <p:cNvSpPr txBox="1"/>
                <p:nvPr/>
              </p:nvSpPr>
              <p:spPr>
                <a:xfrm>
                  <a:off x="5310900" y="3177560"/>
                  <a:ext cx="2161098" cy="870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9C2E0F-AAA1-1306-9208-D6031E3E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00" y="3177560"/>
                  <a:ext cx="2161098" cy="8704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85CE9B-2E83-7382-FCCE-D3C9599BA183}"/>
              </a:ext>
            </a:extLst>
          </p:cNvPr>
          <p:cNvGrpSpPr/>
          <p:nvPr/>
        </p:nvGrpSpPr>
        <p:grpSpPr>
          <a:xfrm>
            <a:off x="8157648" y="291368"/>
            <a:ext cx="2810888" cy="3242974"/>
            <a:chOff x="8193098" y="270339"/>
            <a:chExt cx="3271688" cy="37746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4915D7-3A7A-2CC3-8775-79E47F9F24E5}"/>
                </a:ext>
              </a:extLst>
            </p:cNvPr>
            <p:cNvSpPr txBox="1"/>
            <p:nvPr/>
          </p:nvSpPr>
          <p:spPr>
            <a:xfrm>
              <a:off x="8360209" y="2599022"/>
              <a:ext cx="2216840" cy="672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Tri-vectors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D5F26C-A849-3A7A-7061-05B113831DD6}"/>
                    </a:ext>
                  </a:extLst>
                </p:cNvPr>
                <p:cNvSpPr txBox="1"/>
                <p:nvPr/>
              </p:nvSpPr>
              <p:spPr>
                <a:xfrm>
                  <a:off x="8193098" y="3174455"/>
                  <a:ext cx="3271688" cy="870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DD5F26C-A849-3A7A-7061-05B113831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3098" y="3174455"/>
                  <a:ext cx="3271688" cy="8704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07806B-BD74-145B-3C4F-128057C526C5}"/>
                </a:ext>
              </a:extLst>
            </p:cNvPr>
            <p:cNvGrpSpPr/>
            <p:nvPr/>
          </p:nvGrpSpPr>
          <p:grpSpPr>
            <a:xfrm>
              <a:off x="8537572" y="270339"/>
              <a:ext cx="2508638" cy="2208933"/>
              <a:chOff x="12614665" y="-24696"/>
              <a:chExt cx="2508638" cy="220893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6B6380B-4C42-98E7-B679-C3D833DF553B}"/>
                  </a:ext>
                </a:extLst>
              </p:cNvPr>
              <p:cNvGrpSpPr/>
              <p:nvPr/>
            </p:nvGrpSpPr>
            <p:grpSpPr>
              <a:xfrm>
                <a:off x="12614665" y="477843"/>
                <a:ext cx="1704158" cy="1700700"/>
                <a:chOff x="8711167" y="655297"/>
                <a:chExt cx="1704158" cy="1700700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2E434F89-6623-2BCE-5C1A-AD5AF68762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23481" y="2304070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FF2464CD-F724-23ED-7EB6-41903F5EA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550A3528-E3CF-5045-425A-4EC84AF2E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9577502" y="1493119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DFCE16C-F6B1-2463-D45A-FFD2A86DE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7873345" y="1518173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196"/>
                    </a:srgbClr>
                  </a:solidFill>
                  <a:prstDash val="sysDash"/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3180A81-9DC1-8E2B-052E-F4107A1C8354}"/>
                  </a:ext>
                </a:extLst>
              </p:cNvPr>
              <p:cNvGrpSpPr/>
              <p:nvPr/>
            </p:nvGrpSpPr>
            <p:grpSpPr>
              <a:xfrm>
                <a:off x="14391138" y="130064"/>
                <a:ext cx="732165" cy="2054173"/>
                <a:chOff x="11399691" y="510562"/>
                <a:chExt cx="732165" cy="205417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E1CBA53-B251-816B-4F07-0A4797362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1240311" y="1348384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365EDBDF-DB41-C7A4-EF83-B2A76C470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580413" y="1721437"/>
                  <a:ext cx="1675646" cy="1"/>
                </a:xfrm>
                <a:prstGeom prst="straightConnector1">
                  <a:avLst/>
                </a:prstGeom>
                <a:ln w="127000">
                  <a:solidFill>
                    <a:srgbClr val="7030A0">
                      <a:alpha val="50000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9BC145D4-A773-3808-74EC-DAD600082091}"/>
                    </a:ext>
                  </a:extLst>
                </p:cNvPr>
                <p:cNvCxnSpPr/>
                <p:nvPr/>
              </p:nvCxnSpPr>
              <p:spPr>
                <a:xfrm flipV="1">
                  <a:off x="11399691" y="515360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000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1B65801-B0EE-6EB5-F5F3-1FB247AF9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11434433" y="2114276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54047BD-792B-1C50-88A5-5D607F16F659}"/>
                  </a:ext>
                </a:extLst>
              </p:cNvPr>
              <p:cNvGrpSpPr/>
              <p:nvPr/>
            </p:nvGrpSpPr>
            <p:grpSpPr>
              <a:xfrm>
                <a:off x="12643632" y="-24696"/>
                <a:ext cx="2442331" cy="504818"/>
                <a:chOff x="8651872" y="215293"/>
                <a:chExt cx="2442331" cy="504818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F2D06DA-05DB-1ECB-9AFE-F267C3F6A3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 flipV="1">
                  <a:off x="9387263" y="274861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>
                      <a:alpha val="50196"/>
                    </a:srgbClr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36BD2D4-714F-3361-F0D8-9EF512030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8723481" y="692018"/>
                  <a:ext cx="1675647" cy="1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prstDash val="solid"/>
                  <a:headEnd type="triangl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780EB257-6A6F-39ED-9F48-E2E55BCEEA4C}"/>
                    </a:ext>
                  </a:extLst>
                </p:cNvPr>
                <p:cNvCxnSpPr/>
                <p:nvPr/>
              </p:nvCxnSpPr>
              <p:spPr>
                <a:xfrm flipV="1">
                  <a:off x="10396780" y="229892"/>
                  <a:ext cx="697423" cy="450459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C097B42A-6801-2643-5691-C47A6244F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1872" y="215293"/>
                  <a:ext cx="781584" cy="504818"/>
                </a:xfrm>
                <a:prstGeom prst="straightConnector1">
                  <a:avLst/>
                </a:prstGeom>
                <a:ln w="127000">
                  <a:solidFill>
                    <a:srgbClr val="00B0F0">
                      <a:alpha val="50196"/>
                    </a:srgb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13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3"/>
    </mc:Choice>
    <mc:Fallback xmlns="">
      <p:transition spd="slow" advTm="18863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1D9984-E3BD-5F05-1230-D9DE5918FE46}"/>
              </a:ext>
            </a:extLst>
          </p:cNvPr>
          <p:cNvSpPr/>
          <p:nvPr/>
        </p:nvSpPr>
        <p:spPr>
          <a:xfrm>
            <a:off x="572730" y="4443579"/>
            <a:ext cx="10164096" cy="2202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C0DC4-7DCD-1DA8-3CCD-60827D5A15EF}"/>
              </a:ext>
            </a:extLst>
          </p:cNvPr>
          <p:cNvSpPr/>
          <p:nvPr/>
        </p:nvSpPr>
        <p:spPr>
          <a:xfrm>
            <a:off x="572730" y="2024579"/>
            <a:ext cx="10164096" cy="2202848"/>
          </a:xfrm>
          <a:prstGeom prst="rect">
            <a:avLst/>
          </a:prstGeom>
          <a:solidFill>
            <a:srgbClr val="F4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FEDB8-A4A3-47D0-90D6-2AEB847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" y="-37421"/>
            <a:ext cx="8964706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Calibri Light"/>
              </a:rPr>
              <a:t>What is a Clifford Algebra?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B3B33-90B1-9129-693F-C1C0D2F4D529}"/>
              </a:ext>
            </a:extLst>
          </p:cNvPr>
          <p:cNvSpPr txBox="1"/>
          <p:nvPr/>
        </p:nvSpPr>
        <p:spPr>
          <a:xfrm>
            <a:off x="176981" y="1046852"/>
            <a:ext cx="11886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cs typeface="Calibri"/>
              </a:rPr>
              <a:t>Loosely speaking, it’s an algebra where…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/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1. Symbols square to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4800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r>
                  <a:rPr lang="en-US" sz="4800" dirty="0">
                    <a:cs typeface="Calibri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blipFill>
                <a:blip r:embed="rId3"/>
                <a:stretch>
                  <a:fillRect l="-333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/>
              <p:nvPr/>
            </p:nvSpPr>
            <p:spPr>
              <a:xfrm>
                <a:off x="572730" y="4443579"/>
                <a:ext cx="992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2. Flipping symbol order gives a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4800" dirty="0">
                    <a:cs typeface="Calibri"/>
                  </a:rPr>
                  <a:t> sign: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4443579"/>
                <a:ext cx="9925664" cy="830997"/>
              </a:xfrm>
              <a:prstGeom prst="rect">
                <a:avLst/>
              </a:prstGeom>
              <a:blipFill>
                <a:blip r:embed="rId4"/>
                <a:stretch>
                  <a:fillRect l="-2826" t="-16176" r="-190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F6406-4BD5-9AB5-1765-85EB4C712805}"/>
                  </a:ext>
                </a:extLst>
              </p:cNvPr>
              <p:cNvSpPr txBox="1"/>
              <p:nvPr/>
            </p:nvSpPr>
            <p:spPr>
              <a:xfrm>
                <a:off x="1327356" y="5267416"/>
                <a:ext cx="536841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i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j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j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i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F6406-4BD5-9AB5-1765-85EB4C712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356" y="5267416"/>
                <a:ext cx="536841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5B6A2C-67B3-38E8-818A-F3409499EF0C}"/>
                  </a:ext>
                </a:extLst>
              </p:cNvPr>
              <p:cNvSpPr txBox="1"/>
              <p:nvPr/>
            </p:nvSpPr>
            <p:spPr>
              <a:xfrm>
                <a:off x="1130712" y="2844516"/>
                <a:ext cx="379525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=−1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5B6A2C-67B3-38E8-818A-F3409499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2" y="2844516"/>
                <a:ext cx="379525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7ED1F8-90BD-4DFF-8721-A5002FB68C8D}"/>
                  </a:ext>
                </a:extLst>
              </p:cNvPr>
              <p:cNvSpPr txBox="1"/>
              <p:nvPr/>
            </p:nvSpPr>
            <p:spPr>
              <a:xfrm>
                <a:off x="6096000" y="2849591"/>
                <a:ext cx="440239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=+1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7ED1F8-90BD-4DFF-8721-A5002FB68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49591"/>
                <a:ext cx="440239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0741CA3-FF25-154D-7F5C-B8667E606EA8}"/>
              </a:ext>
            </a:extLst>
          </p:cNvPr>
          <p:cNvGrpSpPr/>
          <p:nvPr/>
        </p:nvGrpSpPr>
        <p:grpSpPr>
          <a:xfrm>
            <a:off x="5911079" y="5311694"/>
            <a:ext cx="4378174" cy="1200329"/>
            <a:chOff x="7540424" y="3373198"/>
            <a:chExt cx="4378174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4BF76-C785-C53F-68C8-1C24ACF0EDB0}"/>
                </a:ext>
              </a:extLst>
            </p:cNvPr>
            <p:cNvSpPr txBox="1"/>
            <p:nvPr/>
          </p:nvSpPr>
          <p:spPr>
            <a:xfrm>
              <a:off x="8325114" y="3373198"/>
              <a:ext cx="3593484" cy="12003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0000"/>
                  </a:solidFill>
                </a:rPr>
                <a:t>Clifford Product</a:t>
              </a:r>
            </a:p>
            <a:p>
              <a:pPr algn="ctr"/>
              <a:r>
                <a:rPr lang="en-CA" sz="3200" dirty="0">
                  <a:solidFill>
                    <a:srgbClr val="FF0000"/>
                  </a:solidFill>
                </a:rPr>
                <a:t>(Geometric Product)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DB6CCB-F2FE-D195-F24B-317663E0C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424" y="3990639"/>
              <a:ext cx="784690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37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5"/>
    </mc:Choice>
    <mc:Fallback xmlns="">
      <p:transition spd="slow" advTm="1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7" grpId="0"/>
      <p:bldP spid="10" grpId="0"/>
      <p:bldP spid="11" grpId="0"/>
      <p:bldP spid="15" grpId="0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1D9984-E3BD-5F05-1230-D9DE5918FE46}"/>
              </a:ext>
            </a:extLst>
          </p:cNvPr>
          <p:cNvSpPr/>
          <p:nvPr/>
        </p:nvSpPr>
        <p:spPr>
          <a:xfrm>
            <a:off x="572730" y="3118301"/>
            <a:ext cx="101640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C0DC4-7DCD-1DA8-3CCD-60827D5A15EF}"/>
              </a:ext>
            </a:extLst>
          </p:cNvPr>
          <p:cNvSpPr/>
          <p:nvPr/>
        </p:nvSpPr>
        <p:spPr>
          <a:xfrm>
            <a:off x="572730" y="2024579"/>
            <a:ext cx="10164096" cy="932964"/>
          </a:xfrm>
          <a:prstGeom prst="rect">
            <a:avLst/>
          </a:prstGeom>
          <a:solidFill>
            <a:srgbClr val="F4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FEDB8-A4A3-47D0-90D6-2AEB847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" y="-37421"/>
            <a:ext cx="8964706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Calibri Light"/>
              </a:rPr>
              <a:t>What is a Clifford Algebra?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B3B33-90B1-9129-693F-C1C0D2F4D529}"/>
              </a:ext>
            </a:extLst>
          </p:cNvPr>
          <p:cNvSpPr txBox="1"/>
          <p:nvPr/>
        </p:nvSpPr>
        <p:spPr>
          <a:xfrm>
            <a:off x="176981" y="1046852"/>
            <a:ext cx="11886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cs typeface="Calibri"/>
              </a:rPr>
              <a:t>Loosely speaking, it’s an algebra where…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/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1. Symbols square to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4800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r>
                  <a:rPr lang="en-US" sz="4800" dirty="0">
                    <a:cs typeface="Calibri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blipFill>
                <a:blip r:embed="rId3"/>
                <a:stretch>
                  <a:fillRect l="-333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/>
              <p:nvPr/>
            </p:nvSpPr>
            <p:spPr>
              <a:xfrm>
                <a:off x="572730" y="3118301"/>
                <a:ext cx="992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2. Flipping symbol order gives a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4800" dirty="0">
                    <a:cs typeface="Calibri"/>
                  </a:rPr>
                  <a:t> sign: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3118301"/>
                <a:ext cx="9925664" cy="830997"/>
              </a:xfrm>
              <a:prstGeom prst="rect">
                <a:avLst/>
              </a:prstGeom>
              <a:blipFill>
                <a:blip r:embed="rId4"/>
                <a:stretch>
                  <a:fillRect l="-2826" t="-16176" r="-190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5EE1E58-451A-1270-C7E8-55810125B3ED}"/>
              </a:ext>
            </a:extLst>
          </p:cNvPr>
          <p:cNvSpPr/>
          <p:nvPr/>
        </p:nvSpPr>
        <p:spPr>
          <a:xfrm>
            <a:off x="201764" y="4080559"/>
            <a:ext cx="11610975" cy="2691945"/>
          </a:xfrm>
          <a:prstGeom prst="rect">
            <a:avLst/>
          </a:prstGeom>
          <a:solidFill>
            <a:srgbClr val="E7FF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9EFCC-223C-3F12-2EBD-6BBFAF619E8A}"/>
              </a:ext>
            </a:extLst>
          </p:cNvPr>
          <p:cNvSpPr txBox="1"/>
          <p:nvPr/>
        </p:nvSpPr>
        <p:spPr>
          <a:xfrm>
            <a:off x="360212" y="4047943"/>
            <a:ext cx="582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Generalization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DF64E0-62A4-89A9-4C3D-DAC374B6DB31}"/>
                  </a:ext>
                </a:extLst>
              </p:cNvPr>
              <p:cNvSpPr txBox="1"/>
              <p:nvPr/>
            </p:nvSpPr>
            <p:spPr>
              <a:xfrm>
                <a:off x="685648" y="4933161"/>
                <a:ext cx="56945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complex numbers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DF64E0-62A4-89A9-4C3D-DAC374B6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8" y="4933161"/>
                <a:ext cx="5694515" cy="923330"/>
              </a:xfrm>
              <a:prstGeom prst="rect">
                <a:avLst/>
              </a:prstGeom>
              <a:blipFill>
                <a:blip r:embed="rId5"/>
                <a:stretch>
                  <a:fillRect l="-5668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07D25-4F13-C917-4831-0603881C0300}"/>
                  </a:ext>
                </a:extLst>
              </p:cNvPr>
              <p:cNvSpPr txBox="1"/>
              <p:nvPr/>
            </p:nvSpPr>
            <p:spPr>
              <a:xfrm>
                <a:off x="6667500" y="5147625"/>
                <a:ext cx="50293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quaternions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07D25-4F13-C917-4831-0603881C0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5147625"/>
                <a:ext cx="5029352" cy="923330"/>
              </a:xfrm>
              <a:prstGeom prst="rect">
                <a:avLst/>
              </a:prstGeom>
              <a:blipFill>
                <a:blip r:embed="rId6"/>
                <a:stretch>
                  <a:fillRect l="-6545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866BF-C8C1-5E57-5D5B-7D2320E1657F}"/>
                  </a:ext>
                </a:extLst>
              </p:cNvPr>
              <p:cNvSpPr txBox="1"/>
              <p:nvPr/>
            </p:nvSpPr>
            <p:spPr>
              <a:xfrm>
                <a:off x="2229345" y="5814856"/>
                <a:ext cx="7524255" cy="98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sigma matrices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866BF-C8C1-5E57-5D5B-7D2320E16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45" y="5814856"/>
                <a:ext cx="7524255" cy="988989"/>
              </a:xfrm>
              <a:prstGeom prst="rect">
                <a:avLst/>
              </a:prstGeom>
              <a:blipFill>
                <a:blip r:embed="rId7"/>
                <a:stretch>
                  <a:fillRect l="-4376" t="-16049" b="-314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0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68">
        <p:fade/>
      </p:transition>
    </mc:Choice>
    <mc:Fallback xmlns="">
      <p:transition spd="med" advTm="10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368C6A-942C-F244-D1F4-B7229F4200AA}"/>
              </a:ext>
            </a:extLst>
          </p:cNvPr>
          <p:cNvSpPr txBox="1"/>
          <p:nvPr/>
        </p:nvSpPr>
        <p:spPr>
          <a:xfrm>
            <a:off x="112604" y="4527863"/>
            <a:ext cx="11936370" cy="212365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rgbClr val="0070C0"/>
                </a:solidFill>
              </a:rPr>
              <a:t>“Spinors are members of </a:t>
            </a:r>
            <a:r>
              <a:rPr lang="en-CA" sz="6600" b="1" u="sng" dirty="0">
                <a:solidFill>
                  <a:srgbClr val="0070C0"/>
                </a:solidFill>
              </a:rPr>
              <a:t>minimal left ideals</a:t>
            </a:r>
            <a:r>
              <a:rPr lang="en-CA" sz="6600" dirty="0">
                <a:solidFill>
                  <a:srgbClr val="0070C0"/>
                </a:solidFill>
              </a:rPr>
              <a:t> in Clifford Algebras.”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99D60-CFB0-6BD4-8B19-9924A131BC2B}"/>
              </a:ext>
            </a:extLst>
          </p:cNvPr>
          <p:cNvSpPr txBox="1"/>
          <p:nvPr/>
        </p:nvSpPr>
        <p:spPr>
          <a:xfrm>
            <a:off x="143027" y="117988"/>
            <a:ext cx="116109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Clifford Algebras</a:t>
            </a:r>
            <a:r>
              <a:rPr lang="en-GB" sz="8000" dirty="0"/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000" dirty="0"/>
              <a:t>Give us a recipe for building spinors in any dimension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000" dirty="0"/>
              <a:t>e.g. 3, 4, 7, 20 dimensions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96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0"/>
    </mc:Choice>
    <mc:Fallback xmlns="">
      <p:transition spd="slow" advTm="1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blipFill>
                <a:blip r:embed="rId3"/>
                <a:stretch>
                  <a:fillRect l="-4601" t="-16176" r="-3579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/>
              <p:nvPr/>
            </p:nvSpPr>
            <p:spPr>
              <a:xfrm>
                <a:off x="134567" y="840291"/>
                <a:ext cx="1191274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800" dirty="0"/>
                  <a:t>Option 1: convince yourself that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3800" dirty="0"/>
                  <a:t> and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800" dirty="0"/>
                  <a:t> are really matrices.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7" y="840291"/>
                <a:ext cx="11912748" cy="677108"/>
              </a:xfrm>
              <a:prstGeom prst="rect">
                <a:avLst/>
              </a:prstGeom>
              <a:blipFill>
                <a:blip r:embed="rId4"/>
                <a:stretch>
                  <a:fillRect l="-1689" t="-15315" r="-665" b="-351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/>
              <p:nvPr/>
            </p:nvSpPr>
            <p:spPr>
              <a:xfrm>
                <a:off x="156635" y="2886667"/>
                <a:ext cx="3549433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5" y="2886667"/>
                <a:ext cx="3549433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/>
              <p:nvPr/>
            </p:nvSpPr>
            <p:spPr>
              <a:xfrm>
                <a:off x="3629868" y="2942818"/>
                <a:ext cx="6078202" cy="12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868" y="2942818"/>
                <a:ext cx="6078202" cy="12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/>
              <p:nvPr/>
            </p:nvSpPr>
            <p:spPr>
              <a:xfrm>
                <a:off x="1588" y="4281237"/>
                <a:ext cx="121841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300" dirty="0"/>
                  <a:t>Option 2: Treat </a:t>
                </a:r>
                <a14:m>
                  <m:oMath xmlns:m="http://schemas.openxmlformats.org/officeDocument/2006/math">
                    <m:r>
                      <a:rPr lang="en-GB" sz="3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3300" dirty="0"/>
                  <a:t> as a new number/symbol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3300" dirty="0"/>
                  <a:t> as definition.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" y="4281237"/>
                <a:ext cx="12184169" cy="600164"/>
              </a:xfrm>
              <a:prstGeom prst="rect">
                <a:avLst/>
              </a:prstGeom>
              <a:blipFill>
                <a:blip r:embed="rId7"/>
                <a:stretch>
                  <a:fillRect l="-1351" t="-12121" r="-300" b="-353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/>
              <p:nvPr/>
            </p:nvSpPr>
            <p:spPr>
              <a:xfrm>
                <a:off x="7787139" y="1609370"/>
                <a:ext cx="4100061" cy="11310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39" y="1609370"/>
                <a:ext cx="4100061" cy="11310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/>
              <p:nvPr/>
            </p:nvSpPr>
            <p:spPr>
              <a:xfrm>
                <a:off x="428172" y="4895474"/>
                <a:ext cx="827861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3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70C0"/>
                    </a:solidFill>
                  </a:rPr>
                  <a:t>0 symbols </a:t>
                </a:r>
                <a:r>
                  <a:rPr lang="en-GB" sz="40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FF0000"/>
                    </a:solidFill>
                  </a:rPr>
                  <a:t>1 symbol </a:t>
                </a:r>
                <a:r>
                  <a:rPr lang="en-GB" sz="4000" dirty="0"/>
                  <a:t>that squares to -1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2" y="4895474"/>
                <a:ext cx="8278613" cy="1938992"/>
              </a:xfrm>
              <a:prstGeom prst="rect">
                <a:avLst/>
              </a:prstGeom>
              <a:blipFill>
                <a:blip r:embed="rId9"/>
                <a:stretch>
                  <a:fillRect l="-2577" t="-566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/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81EB5-BE74-43F2-987F-D2444851898E}"/>
              </a:ext>
            </a:extLst>
          </p:cNvPr>
          <p:cNvCxnSpPr>
            <a:cxnSpLocks/>
          </p:cNvCxnSpPr>
          <p:nvPr/>
        </p:nvCxnSpPr>
        <p:spPr>
          <a:xfrm>
            <a:off x="0" y="827086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EC9B9-5942-4647-9FBA-7E9783E369ED}"/>
              </a:ext>
            </a:extLst>
          </p:cNvPr>
          <p:cNvCxnSpPr>
            <a:cxnSpLocks/>
          </p:cNvCxnSpPr>
          <p:nvPr/>
        </p:nvCxnSpPr>
        <p:spPr>
          <a:xfrm>
            <a:off x="1588" y="4236905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31129F-83DB-2C74-8D1D-99954722CD89}"/>
              </a:ext>
            </a:extLst>
          </p:cNvPr>
          <p:cNvGrpSpPr/>
          <p:nvPr/>
        </p:nvGrpSpPr>
        <p:grpSpPr>
          <a:xfrm>
            <a:off x="8553450" y="5005752"/>
            <a:ext cx="2070204" cy="1569660"/>
            <a:chOff x="8534400" y="4777152"/>
            <a:chExt cx="2070204" cy="1569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F5EA19-2595-8C98-0634-8943865EF061}"/>
                </a:ext>
              </a:extLst>
            </p:cNvPr>
            <p:cNvSpPr txBox="1"/>
            <p:nvPr/>
          </p:nvSpPr>
          <p:spPr>
            <a:xfrm>
              <a:off x="8925939" y="4777152"/>
              <a:ext cx="1678665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aka</a:t>
              </a:r>
            </a:p>
            <a:p>
              <a:pPr algn="ctr"/>
              <a:r>
                <a:rPr lang="en-CA" sz="3200" dirty="0"/>
                <a:t>complex </a:t>
              </a:r>
            </a:p>
            <a:p>
              <a:pPr algn="ctr"/>
              <a:r>
                <a:rPr lang="en-CA" sz="3200" dirty="0"/>
                <a:t>numbers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CB1D72-82BC-C473-AC57-98F1FEB9229C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63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11"/>
    </mc:Choice>
    <mc:Fallback xmlns="">
      <p:transition spd="slow" advTm="3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 animBg="1"/>
      <p:bldP spid="11" grpId="0" build="p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507204-DA48-A9D7-B143-700F987159D0}"/>
                  </a:ext>
                </a:extLst>
              </p:cNvPr>
              <p:cNvSpPr txBox="1"/>
              <p:nvPr/>
            </p:nvSpPr>
            <p:spPr>
              <a:xfrm>
                <a:off x="114300" y="57150"/>
                <a:ext cx="115868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u="sng" dirty="0"/>
                  <a:t>Infinite number of matrices that behave like </a:t>
                </a:r>
                <a14:m>
                  <m:oMath xmlns:m="http://schemas.openxmlformats.org/officeDocument/2006/math">
                    <m:r>
                      <a:rPr lang="en-GB" sz="48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4800" dirty="0"/>
                  <a:t>:</a:t>
                </a:r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507204-DA48-A9D7-B143-700F98715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57150"/>
                <a:ext cx="11586890" cy="830997"/>
              </a:xfrm>
              <a:prstGeom prst="rect">
                <a:avLst/>
              </a:prstGeom>
              <a:blipFill>
                <a:blip r:embed="rId3"/>
                <a:stretch>
                  <a:fillRect l="-2421" t="-16058" r="-2053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8B9C5A-082C-00FF-18E4-3D069359FCCE}"/>
                  </a:ext>
                </a:extLst>
              </p:cNvPr>
              <p:cNvSpPr txBox="1"/>
              <p:nvPr/>
            </p:nvSpPr>
            <p:spPr>
              <a:xfrm>
                <a:off x="114300" y="869097"/>
                <a:ext cx="5778120" cy="1355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8B9C5A-082C-00FF-18E4-3D069359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869097"/>
                <a:ext cx="5778120" cy="1355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2A84D2-7DCE-40F4-FA9B-E5AFB1FC4967}"/>
                  </a:ext>
                </a:extLst>
              </p:cNvPr>
              <p:cNvSpPr txBox="1"/>
              <p:nvPr/>
            </p:nvSpPr>
            <p:spPr>
              <a:xfrm>
                <a:off x="6299580" y="869097"/>
                <a:ext cx="5778120" cy="1355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2A84D2-7DCE-40F4-FA9B-E5AFB1FC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80" y="869097"/>
                <a:ext cx="5778120" cy="1355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21CED9-88B8-0E00-DD99-80F666E0BA7C}"/>
                  </a:ext>
                </a:extLst>
              </p:cNvPr>
              <p:cNvSpPr txBox="1"/>
              <p:nvPr/>
            </p:nvSpPr>
            <p:spPr>
              <a:xfrm>
                <a:off x="0" y="2284186"/>
                <a:ext cx="6066123" cy="158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21CED9-88B8-0E00-DD99-80F666E0B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4186"/>
                <a:ext cx="6066123" cy="1585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267CDD-05E3-9B8A-4226-DB73CA98BA55}"/>
                  </a:ext>
                </a:extLst>
              </p:cNvPr>
              <p:cNvSpPr txBox="1"/>
              <p:nvPr/>
            </p:nvSpPr>
            <p:spPr>
              <a:xfrm>
                <a:off x="6024563" y="2284186"/>
                <a:ext cx="6167437" cy="15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5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25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5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5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5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267CDD-05E3-9B8A-4226-DB73CA98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63" y="2284186"/>
                <a:ext cx="6167437" cy="15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867805-1412-32B7-E1D9-FA3349611D2B}"/>
                  </a:ext>
                </a:extLst>
              </p:cNvPr>
              <p:cNvSpPr txBox="1"/>
              <p:nvPr/>
            </p:nvSpPr>
            <p:spPr>
              <a:xfrm>
                <a:off x="-19050" y="3900211"/>
                <a:ext cx="8120172" cy="200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867805-1412-32B7-E1D9-FA3349611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3900211"/>
                <a:ext cx="8120172" cy="2003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381283-274E-FF24-AA85-5DB97A484D37}"/>
                  </a:ext>
                </a:extLst>
              </p:cNvPr>
              <p:cNvSpPr txBox="1"/>
              <p:nvPr/>
            </p:nvSpPr>
            <p:spPr>
              <a:xfrm>
                <a:off x="114300" y="5969853"/>
                <a:ext cx="775019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b="1" dirty="0"/>
                  <a:t>“</a:t>
                </a:r>
                <a:r>
                  <a:rPr lang="en-GB" sz="4800" b="1" dirty="0">
                    <a:solidFill>
                      <a:srgbClr val="0070C0"/>
                    </a:solidFill>
                  </a:rPr>
                  <a:t>Matrix Representations</a:t>
                </a:r>
                <a:r>
                  <a:rPr lang="en-GB" sz="4800" b="1" dirty="0"/>
                  <a:t>” of</a:t>
                </a:r>
                <a:r>
                  <a:rPr lang="en-GB" sz="4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A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381283-274E-FF24-AA85-5DB97A484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5969853"/>
                <a:ext cx="7750199" cy="830997"/>
              </a:xfrm>
              <a:prstGeom prst="rect">
                <a:avLst/>
              </a:prstGeom>
              <a:blipFill>
                <a:blip r:embed="rId9"/>
                <a:stretch>
                  <a:fillRect l="-3619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970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11"/>
    </mc:Choice>
    <mc:Fallback xmlns="">
      <p:transition spd="slow" advTm="3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20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3DCA8-821E-D973-B759-62C07867DBB0}"/>
                  </a:ext>
                </a:extLst>
              </p:cNvPr>
              <p:cNvSpPr txBox="1"/>
              <p:nvPr/>
            </p:nvSpPr>
            <p:spPr>
              <a:xfrm>
                <a:off x="2060189" y="1943356"/>
                <a:ext cx="8109721" cy="2704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lang="en-GB" sz="1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16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6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A" sz="16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13DCA8-821E-D973-B759-62C07867D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89" y="1943356"/>
                <a:ext cx="8109721" cy="2704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0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/>
              <p:nvPr/>
            </p:nvSpPr>
            <p:spPr>
              <a:xfrm>
                <a:off x="156635" y="2886667"/>
                <a:ext cx="3549433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5" y="2886667"/>
                <a:ext cx="3549433" cy="13240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/>
              <p:nvPr/>
            </p:nvSpPr>
            <p:spPr>
              <a:xfrm>
                <a:off x="3629868" y="2942818"/>
                <a:ext cx="6078202" cy="122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868" y="2942818"/>
                <a:ext cx="6078202" cy="1221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/>
              <p:nvPr/>
            </p:nvSpPr>
            <p:spPr>
              <a:xfrm>
                <a:off x="7787139" y="1609370"/>
                <a:ext cx="4100061" cy="11310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39" y="1609370"/>
                <a:ext cx="4100061" cy="1131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/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EC9B9-5942-4647-9FBA-7E9783E369ED}"/>
              </a:ext>
            </a:extLst>
          </p:cNvPr>
          <p:cNvCxnSpPr>
            <a:cxnSpLocks/>
          </p:cNvCxnSpPr>
          <p:nvPr/>
        </p:nvCxnSpPr>
        <p:spPr>
          <a:xfrm>
            <a:off x="1588" y="4236905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5B20E2-48FC-7C51-217A-1501D8A15735}"/>
                  </a:ext>
                </a:extLst>
              </p:cNvPr>
              <p:cNvSpPr txBox="1"/>
              <p:nvPr/>
            </p:nvSpPr>
            <p:spPr>
              <a:xfrm>
                <a:off x="194735" y="4468569"/>
                <a:ext cx="11692465" cy="174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Exercise: 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CA" sz="4000" dirty="0"/>
                  <a:t> and</a:t>
                </a:r>
              </a:p>
              <a:p>
                <a:r>
                  <a:rPr lang="en-GB" sz="4000" b="0" dirty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give corresponding results.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5B20E2-48FC-7C51-217A-1501D8A1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5" y="4468569"/>
                <a:ext cx="11692465" cy="1746825"/>
              </a:xfrm>
              <a:prstGeom prst="rect">
                <a:avLst/>
              </a:prstGeom>
              <a:blipFill>
                <a:blip r:embed="rId6"/>
                <a:stretch>
                  <a:fillRect l="-1877" t="-6272" b="-2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C7120-B6EE-2FB4-D733-C2797B90AEB9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C7120-B6EE-2FB4-D733-C2797B90A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blipFill>
                <a:blip r:embed="rId7"/>
                <a:stretch>
                  <a:fillRect l="-4601" t="-16176" r="-3579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FCC53E-460D-4DE9-22F5-5CA6E2878D3A}"/>
                  </a:ext>
                </a:extLst>
              </p:cNvPr>
              <p:cNvSpPr txBox="1"/>
              <p:nvPr/>
            </p:nvSpPr>
            <p:spPr>
              <a:xfrm>
                <a:off x="134567" y="840291"/>
                <a:ext cx="1191274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800" dirty="0"/>
                  <a:t>Option 1: convince yourself that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3800" dirty="0"/>
                  <a:t> and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800" dirty="0"/>
                  <a:t> are really matrices.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FCC53E-460D-4DE9-22F5-5CA6E2878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7" y="840291"/>
                <a:ext cx="11912748" cy="677108"/>
              </a:xfrm>
              <a:prstGeom prst="rect">
                <a:avLst/>
              </a:prstGeom>
              <a:blipFill>
                <a:blip r:embed="rId8"/>
                <a:stretch>
                  <a:fillRect l="-1689" t="-15315" r="-665" b="-351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D7FA5D-6CFF-2E5B-1391-934453390C3F}"/>
              </a:ext>
            </a:extLst>
          </p:cNvPr>
          <p:cNvCxnSpPr>
            <a:cxnSpLocks/>
          </p:cNvCxnSpPr>
          <p:nvPr/>
        </p:nvCxnSpPr>
        <p:spPr>
          <a:xfrm>
            <a:off x="0" y="827086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1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blipFill>
                <a:blip r:embed="rId3"/>
                <a:stretch>
                  <a:fillRect l="-4601" t="-16176" r="-3885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/>
              <p:nvPr/>
            </p:nvSpPr>
            <p:spPr>
              <a:xfrm>
                <a:off x="133350" y="840291"/>
                <a:ext cx="1192647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800" dirty="0"/>
                  <a:t>Option 1: convince yourself that </a:t>
                </a:r>
                <a14:m>
                  <m:oMath xmlns:m="http://schemas.openxmlformats.org/officeDocument/2006/math">
                    <m:r>
                      <a:rPr lang="en-CA" sz="3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3800" dirty="0"/>
                  <a:t> and </a:t>
                </a: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800" dirty="0"/>
                  <a:t> are really matrices.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840291"/>
                <a:ext cx="11926470" cy="677108"/>
              </a:xfrm>
              <a:prstGeom prst="rect">
                <a:avLst/>
              </a:prstGeom>
              <a:blipFill>
                <a:blip r:embed="rId4"/>
                <a:stretch>
                  <a:fillRect l="-1687" t="-15315" r="-665" b="-351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/>
              <p:nvPr/>
            </p:nvSpPr>
            <p:spPr>
              <a:xfrm>
                <a:off x="156635" y="2886667"/>
                <a:ext cx="3089371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5" y="2886667"/>
                <a:ext cx="3089371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/>
              <p:nvPr/>
            </p:nvSpPr>
            <p:spPr>
              <a:xfrm>
                <a:off x="3344274" y="2885668"/>
                <a:ext cx="5715988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74" y="2885668"/>
                <a:ext cx="5715988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/>
              <p:nvPr/>
            </p:nvSpPr>
            <p:spPr>
              <a:xfrm>
                <a:off x="1588" y="4281237"/>
                <a:ext cx="12184169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300" dirty="0"/>
                  <a:t>Option 2: Treat </a:t>
                </a:r>
                <a14:m>
                  <m:oMath xmlns:m="http://schemas.openxmlformats.org/officeDocument/2006/math">
                    <m:r>
                      <a:rPr lang="en-CA" sz="3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3300" dirty="0"/>
                  <a:t> as a new number/symbol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3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300" dirty="0"/>
                  <a:t> as definition.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" y="4281237"/>
                <a:ext cx="12184169" cy="600164"/>
              </a:xfrm>
              <a:prstGeom prst="rect">
                <a:avLst/>
              </a:prstGeom>
              <a:blipFill>
                <a:blip r:embed="rId7"/>
                <a:stretch>
                  <a:fillRect l="-1351" t="-12121" r="-550" b="-353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/>
              <p:nvPr/>
            </p:nvSpPr>
            <p:spPr>
              <a:xfrm>
                <a:off x="7787139" y="1609370"/>
                <a:ext cx="4100061" cy="1234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39" y="1609370"/>
                <a:ext cx="4100061" cy="1234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/>
              <p:nvPr/>
            </p:nvSpPr>
            <p:spPr>
              <a:xfrm>
                <a:off x="428172" y="4895474"/>
                <a:ext cx="827861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sz="3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70C0"/>
                    </a:solidFill>
                  </a:rPr>
                  <a:t>1 symbol </a:t>
                </a:r>
                <a:r>
                  <a:rPr lang="en-GB" sz="40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4000" dirty="0"/>
                  <a:t>that squares to -1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2" y="4895474"/>
                <a:ext cx="8278613" cy="1938992"/>
              </a:xfrm>
              <a:prstGeom prst="rect">
                <a:avLst/>
              </a:prstGeom>
              <a:blipFill>
                <a:blip r:embed="rId9"/>
                <a:stretch>
                  <a:fillRect l="-2577" t="-566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/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81EB5-BE74-43F2-987F-D2444851898E}"/>
              </a:ext>
            </a:extLst>
          </p:cNvPr>
          <p:cNvCxnSpPr>
            <a:cxnSpLocks/>
          </p:cNvCxnSpPr>
          <p:nvPr/>
        </p:nvCxnSpPr>
        <p:spPr>
          <a:xfrm>
            <a:off x="0" y="827086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EC9B9-5942-4647-9FBA-7E9783E369ED}"/>
              </a:ext>
            </a:extLst>
          </p:cNvPr>
          <p:cNvCxnSpPr>
            <a:cxnSpLocks/>
          </p:cNvCxnSpPr>
          <p:nvPr/>
        </p:nvCxnSpPr>
        <p:spPr>
          <a:xfrm>
            <a:off x="1588" y="4236905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31129F-83DB-2C74-8D1D-99954722CD89}"/>
              </a:ext>
            </a:extLst>
          </p:cNvPr>
          <p:cNvGrpSpPr/>
          <p:nvPr/>
        </p:nvGrpSpPr>
        <p:grpSpPr>
          <a:xfrm>
            <a:off x="8553450" y="5005752"/>
            <a:ext cx="2917272" cy="1569660"/>
            <a:chOff x="8534400" y="4777152"/>
            <a:chExt cx="2917272" cy="1569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F5EA19-2595-8C98-0634-8943865EF061}"/>
                </a:ext>
              </a:extLst>
            </p:cNvPr>
            <p:cNvSpPr txBox="1"/>
            <p:nvPr/>
          </p:nvSpPr>
          <p:spPr>
            <a:xfrm>
              <a:off x="8915400" y="4777152"/>
              <a:ext cx="2536272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aka</a:t>
              </a:r>
            </a:p>
            <a:p>
              <a:pPr algn="ctr"/>
              <a:r>
                <a:rPr lang="en-CA" sz="3200" dirty="0"/>
                <a:t>Split-complex </a:t>
              </a:r>
            </a:p>
            <a:p>
              <a:pPr algn="ctr"/>
              <a:r>
                <a:rPr lang="en-CA" sz="3200" dirty="0"/>
                <a:t>numbers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CB1D72-82BC-C473-AC57-98F1FEB9229C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13"/>
    </mc:Choice>
    <mc:Fallback xmlns="">
      <p:transition spd="slow" advTm="3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 animBg="1"/>
      <p:bldP spid="11" grpId="0" build="p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050"/>
                <a:ext cx="5961825" cy="830997"/>
              </a:xfrm>
              <a:prstGeom prst="rect">
                <a:avLst/>
              </a:prstGeom>
              <a:blipFill>
                <a:blip r:embed="rId3"/>
                <a:stretch>
                  <a:fillRect l="-4601" t="-16176" r="-3885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/>
              <p:nvPr/>
            </p:nvSpPr>
            <p:spPr>
              <a:xfrm>
                <a:off x="133350" y="840291"/>
                <a:ext cx="1192647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800" dirty="0"/>
                  <a:t>Option 1: convince yourself that </a:t>
                </a:r>
                <a14:m>
                  <m:oMath xmlns:m="http://schemas.openxmlformats.org/officeDocument/2006/math">
                    <m:r>
                      <a:rPr lang="en-CA" sz="3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3800" dirty="0"/>
                  <a:t> and </a:t>
                </a: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800" dirty="0"/>
                  <a:t> are really matrices.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840291"/>
                <a:ext cx="11926470" cy="677108"/>
              </a:xfrm>
              <a:prstGeom prst="rect">
                <a:avLst/>
              </a:prstGeom>
              <a:blipFill>
                <a:blip r:embed="rId4"/>
                <a:stretch>
                  <a:fillRect l="-1687" t="-15315" r="-665" b="-351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/>
              <p:nvPr/>
            </p:nvSpPr>
            <p:spPr>
              <a:xfrm>
                <a:off x="156635" y="2886667"/>
                <a:ext cx="3089371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5" y="2886667"/>
                <a:ext cx="3089371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/>
              <p:nvPr/>
            </p:nvSpPr>
            <p:spPr>
              <a:xfrm>
                <a:off x="3344274" y="2885668"/>
                <a:ext cx="5715988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74" y="2885668"/>
                <a:ext cx="5715988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/>
              <p:nvPr/>
            </p:nvSpPr>
            <p:spPr>
              <a:xfrm>
                <a:off x="7787139" y="1609370"/>
                <a:ext cx="4100061" cy="1234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39" y="1609370"/>
                <a:ext cx="4100061" cy="1234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/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7" y="1595571"/>
                <a:ext cx="3215689" cy="13240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81EB5-BE74-43F2-987F-D2444851898E}"/>
              </a:ext>
            </a:extLst>
          </p:cNvPr>
          <p:cNvCxnSpPr>
            <a:cxnSpLocks/>
          </p:cNvCxnSpPr>
          <p:nvPr/>
        </p:nvCxnSpPr>
        <p:spPr>
          <a:xfrm>
            <a:off x="0" y="827086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EC9B9-5942-4647-9FBA-7E9783E369ED}"/>
              </a:ext>
            </a:extLst>
          </p:cNvPr>
          <p:cNvCxnSpPr>
            <a:cxnSpLocks/>
          </p:cNvCxnSpPr>
          <p:nvPr/>
        </p:nvCxnSpPr>
        <p:spPr>
          <a:xfrm>
            <a:off x="1588" y="4236905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D2CCBA-E0D8-0E84-26F4-9E59499DC54B}"/>
                  </a:ext>
                </a:extLst>
              </p:cNvPr>
              <p:cNvSpPr txBox="1"/>
              <p:nvPr/>
            </p:nvSpPr>
            <p:spPr>
              <a:xfrm>
                <a:off x="194735" y="4468569"/>
                <a:ext cx="11692465" cy="174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Exercise: show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CA" sz="4000" dirty="0"/>
                  <a:t> and</a:t>
                </a:r>
              </a:p>
              <a:p>
                <a:r>
                  <a:rPr lang="en-GB" sz="4000" b="0" dirty="0"/>
                  <a:t>  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give corresponding results.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D2CCBA-E0D8-0E84-26F4-9E59499DC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35" y="4468569"/>
                <a:ext cx="11692465" cy="1746825"/>
              </a:xfrm>
              <a:prstGeom prst="rect">
                <a:avLst/>
              </a:prstGeom>
              <a:blipFill>
                <a:blip r:embed="rId9"/>
                <a:stretch>
                  <a:fillRect l="-1877" t="-6272" b="-2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9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5"/>
    </mc:Choice>
    <mc:Fallback xmlns="">
      <p:transition spd="slow" advTm="16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779643" cy="836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How to solve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8100"/>
                <a:ext cx="7779643" cy="836447"/>
              </a:xfrm>
              <a:prstGeom prst="rect">
                <a:avLst/>
              </a:prstGeom>
              <a:blipFill>
                <a:blip r:embed="rId3"/>
                <a:stretch>
                  <a:fillRect l="-3135" t="-13139" b="-284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5FE8B3C-1FD4-0DD0-26BF-D5DD09C5DB45}"/>
              </a:ext>
            </a:extLst>
          </p:cNvPr>
          <p:cNvGrpSpPr/>
          <p:nvPr/>
        </p:nvGrpSpPr>
        <p:grpSpPr>
          <a:xfrm>
            <a:off x="0" y="802191"/>
            <a:ext cx="12192000" cy="646331"/>
            <a:chOff x="0" y="802191"/>
            <a:chExt cx="1219200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CE7167-ED02-40A1-80A5-EF0069FB7A03}"/>
                    </a:ext>
                  </a:extLst>
                </p:cNvPr>
                <p:cNvSpPr txBox="1"/>
                <p:nvPr/>
              </p:nvSpPr>
              <p:spPr>
                <a:xfrm>
                  <a:off x="134567" y="802191"/>
                  <a:ext cx="114966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600" dirty="0"/>
                    <a:t>Option 1: convince yourself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CA" sz="36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CA" sz="3600" dirty="0"/>
                    <a:t>and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CA" sz="3600" dirty="0"/>
                    <a:t> are really matrices.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8CE7167-ED02-40A1-80A5-EF0069FB7A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67" y="802191"/>
                  <a:ext cx="1149660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591" t="-15094" r="-636" b="-3490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281EB5-BE74-43F2-987F-D244485189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0803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99DA2F-C5D5-D5B7-DC9E-BCF858CB83F1}"/>
                  </a:ext>
                </a:extLst>
              </p:cNvPr>
              <p:cNvSpPr txBox="1"/>
              <p:nvPr/>
            </p:nvSpPr>
            <p:spPr>
              <a:xfrm>
                <a:off x="2200170" y="1579215"/>
                <a:ext cx="2940549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99DA2F-C5D5-D5B7-DC9E-BCF858CB8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170" y="1579215"/>
                <a:ext cx="2940549" cy="1118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2A4BA-D7EE-15B9-514A-73828E66C3F0}"/>
                  </a:ext>
                </a:extLst>
              </p:cNvPr>
              <p:cNvSpPr txBox="1"/>
              <p:nvPr/>
            </p:nvSpPr>
            <p:spPr>
              <a:xfrm>
                <a:off x="5457198" y="1579215"/>
                <a:ext cx="3233257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2A4BA-D7EE-15B9-514A-73828E66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198" y="1579215"/>
                <a:ext cx="3233257" cy="11187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70BCF-18FF-8BC3-8DA0-045FE4E7D737}"/>
                  </a:ext>
                </a:extLst>
              </p:cNvPr>
              <p:cNvSpPr txBox="1"/>
              <p:nvPr/>
            </p:nvSpPr>
            <p:spPr>
              <a:xfrm>
                <a:off x="9006935" y="1579215"/>
                <a:ext cx="3299365" cy="1118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70BCF-18FF-8BC3-8DA0-045FE4E7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35" y="1579215"/>
                <a:ext cx="3299365" cy="1118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FC944-740B-71C3-F428-B3F69A418DCE}"/>
                  </a:ext>
                </a:extLst>
              </p:cNvPr>
              <p:cNvSpPr txBox="1"/>
              <p:nvPr/>
            </p:nvSpPr>
            <p:spPr>
              <a:xfrm>
                <a:off x="134567" y="1572098"/>
                <a:ext cx="1951303" cy="810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1≡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FFC944-740B-71C3-F428-B3F69A418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7" y="1572098"/>
                <a:ext cx="1951303" cy="8107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BC718E3-A2C0-43B1-4C31-E76036C2F895}"/>
              </a:ext>
            </a:extLst>
          </p:cNvPr>
          <p:cNvGrpSpPr/>
          <p:nvPr/>
        </p:nvGrpSpPr>
        <p:grpSpPr>
          <a:xfrm>
            <a:off x="-17462" y="2850383"/>
            <a:ext cx="12211050" cy="1426831"/>
            <a:chOff x="-17462" y="2850383"/>
            <a:chExt cx="12211050" cy="142683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EC9B9-5942-4647-9FBA-7E9783E36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88" y="2850383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9188E1-2CFD-C2C5-0290-27DB50BC0B16}"/>
                    </a:ext>
                  </a:extLst>
                </p:cNvPr>
                <p:cNvSpPr txBox="1"/>
                <p:nvPr/>
              </p:nvSpPr>
              <p:spPr>
                <a:xfrm>
                  <a:off x="-17462" y="2934987"/>
                  <a:ext cx="12117356" cy="1342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800" dirty="0"/>
                    <a:t>Option 2: Treat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CA" sz="38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CA" sz="3800" dirty="0"/>
                    <a:t>as a new symbol/number with</a:t>
                  </a:r>
                </a:p>
                <a:p>
                  <a:r>
                    <a:rPr lang="en-CA" sz="3800" dirty="0"/>
                    <a:t>               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a14:m>
                  <a:r>
                    <a:rPr lang="en-CA" sz="38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CA" sz="3800" dirty="0"/>
                    <a:t> as definition.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9188E1-2CFD-C2C5-0290-27DB50BC0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62" y="2934987"/>
                  <a:ext cx="12117356" cy="1342227"/>
                </a:xfrm>
                <a:prstGeom prst="rect">
                  <a:avLst/>
                </a:prstGeom>
                <a:blipFill>
                  <a:blip r:embed="rId9"/>
                  <a:stretch>
                    <a:fillRect l="-1660" t="-7240" b="-1357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5D332B-E99D-8DC3-79F7-D12775F9D4CC}"/>
                  </a:ext>
                </a:extLst>
              </p:cNvPr>
              <p:cNvSpPr txBox="1"/>
              <p:nvPr/>
            </p:nvSpPr>
            <p:spPr>
              <a:xfrm>
                <a:off x="428172" y="4323974"/>
                <a:ext cx="10070642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GB" sz="3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0070C0"/>
                    </a:solidFill>
                  </a:rPr>
                  <a:t>3 symbols </a:t>
                </a:r>
                <a:r>
                  <a:rPr lang="en-GB" sz="40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4000" dirty="0"/>
                  <a:t>that squares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The 3 symbols anti-commute with each other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5D332B-E99D-8DC3-79F7-D12775F9D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2" y="4323974"/>
                <a:ext cx="10070642" cy="2554545"/>
              </a:xfrm>
              <a:prstGeom prst="rect">
                <a:avLst/>
              </a:prstGeom>
              <a:blipFill>
                <a:blip r:embed="rId10"/>
                <a:stretch>
                  <a:fillRect l="-2119" t="-4296" r="-1211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64D204B-27DF-960E-816C-9CDE60AC5B5D}"/>
              </a:ext>
            </a:extLst>
          </p:cNvPr>
          <p:cNvGrpSpPr/>
          <p:nvPr/>
        </p:nvGrpSpPr>
        <p:grpSpPr>
          <a:xfrm>
            <a:off x="8553450" y="4445479"/>
            <a:ext cx="2917286" cy="1569660"/>
            <a:chOff x="8534400" y="4788379"/>
            <a:chExt cx="2917286" cy="15696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0FE5CB-2D9D-BB96-9281-A46FE72377CC}"/>
                </a:ext>
              </a:extLst>
            </p:cNvPr>
            <p:cNvSpPr txBox="1"/>
            <p:nvPr/>
          </p:nvSpPr>
          <p:spPr>
            <a:xfrm>
              <a:off x="8915400" y="4788379"/>
              <a:ext cx="2536286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Algebra of Physical Space (APS)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553A98-0A84-48A1-FADA-8459A127B08A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A267F-2CEC-FA14-4233-BD646289C3B0}"/>
              </a:ext>
            </a:extLst>
          </p:cNvPr>
          <p:cNvGrpSpPr/>
          <p:nvPr/>
        </p:nvGrpSpPr>
        <p:grpSpPr>
          <a:xfrm>
            <a:off x="7779643" y="-90445"/>
            <a:ext cx="4488557" cy="914727"/>
            <a:chOff x="7779643" y="-90445"/>
            <a:chExt cx="4488557" cy="914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D1D601-F474-ED6E-3EA2-C7813B7D6729}"/>
                    </a:ext>
                  </a:extLst>
                </p:cNvPr>
                <p:cNvSpPr txBox="1"/>
                <p:nvPr/>
              </p:nvSpPr>
              <p:spPr>
                <a:xfrm>
                  <a:off x="8773461" y="338"/>
                  <a:ext cx="3494739" cy="8239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CA" sz="4400" dirty="0"/>
                    <a:t>?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D1D601-F474-ED6E-3EA2-C7813B7D6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3461" y="338"/>
                  <a:ext cx="3494739" cy="823944"/>
                </a:xfrm>
                <a:prstGeom prst="rect">
                  <a:avLst/>
                </a:prstGeom>
                <a:blipFill>
                  <a:blip r:embed="rId11"/>
                  <a:stretch>
                    <a:fillRect t="-14074" r="-6098" b="-288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1CF14-D14C-330A-597C-56D125E377A8}"/>
                    </a:ext>
                  </a:extLst>
                </p:cNvPr>
                <p:cNvSpPr txBox="1"/>
                <p:nvPr/>
              </p:nvSpPr>
              <p:spPr>
                <a:xfrm>
                  <a:off x="7779643" y="-90445"/>
                  <a:ext cx="121815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1CF14-D14C-330A-597C-56D125E37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643" y="-90445"/>
                  <a:ext cx="1218154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678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5"/>
    </mc:Choice>
    <mc:Fallback xmlns="">
      <p:transition spd="slow" advTm="43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1" grpId="0"/>
      <p:bldP spid="1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ACF2CF4-4AFD-4715-A77A-EC2EEC9E698F}"/>
              </a:ext>
            </a:extLst>
          </p:cNvPr>
          <p:cNvSpPr/>
          <p:nvPr/>
        </p:nvSpPr>
        <p:spPr>
          <a:xfrm rot="18900000">
            <a:off x="922090" y="837140"/>
            <a:ext cx="4080742" cy="4080741"/>
          </a:xfrm>
          <a:prstGeom prst="rect">
            <a:avLst/>
          </a:prstGeom>
          <a:solidFill>
            <a:srgbClr val="FFD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8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33704B-23E1-0D75-6254-210BFFA05006}"/>
              </a:ext>
            </a:extLst>
          </p:cNvPr>
          <p:cNvSpPr/>
          <p:nvPr/>
        </p:nvSpPr>
        <p:spPr>
          <a:xfrm>
            <a:off x="495300" y="1740848"/>
            <a:ext cx="6038574" cy="954107"/>
          </a:xfrm>
          <a:prstGeom prst="rect">
            <a:avLst/>
          </a:prstGeom>
          <a:solidFill>
            <a:srgbClr val="D5F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/>
              <p:nvPr/>
            </p:nvSpPr>
            <p:spPr>
              <a:xfrm>
                <a:off x="105967" y="132952"/>
                <a:ext cx="190527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(3,0)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1083A-4621-4344-8768-888A3EBE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7" y="132952"/>
                <a:ext cx="1905274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A6D32F78-13C2-8A92-C21D-72BCC6242A96}"/>
              </a:ext>
            </a:extLst>
          </p:cNvPr>
          <p:cNvSpPr/>
          <p:nvPr/>
        </p:nvSpPr>
        <p:spPr>
          <a:xfrm>
            <a:off x="2249872" y="4673744"/>
            <a:ext cx="2515871" cy="954107"/>
          </a:xfrm>
          <a:prstGeom prst="rect">
            <a:avLst/>
          </a:prstGeom>
          <a:solidFill>
            <a:srgbClr val="D5F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/>
              <p:nvPr/>
            </p:nvSpPr>
            <p:spPr>
              <a:xfrm>
                <a:off x="2649714" y="4804129"/>
                <a:ext cx="62549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8B36D-0FC3-4B1A-9486-E17DBDBF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714" y="4804129"/>
                <a:ext cx="625493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/>
              <p:nvPr/>
            </p:nvSpPr>
            <p:spPr>
              <a:xfrm>
                <a:off x="910492" y="3225098"/>
                <a:ext cx="4062908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6F69E-450C-4BC0-8E64-0CE657C46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92" y="3225098"/>
                <a:ext cx="4062908" cy="8228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/>
              <p:nvPr/>
            </p:nvSpPr>
            <p:spPr>
              <a:xfrm>
                <a:off x="790497" y="1707202"/>
                <a:ext cx="4478662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400" b="0" i="0" dirty="0">
                    <a:solidFill>
                      <a:srgbClr val="002060"/>
                    </a:solidFill>
                    <a:latin typeface="+mj-lt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4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6AAE-CE17-4785-A841-E5B77161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97" y="1707202"/>
                <a:ext cx="4478662" cy="822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/>
              <p:nvPr/>
            </p:nvSpPr>
            <p:spPr>
              <a:xfrm>
                <a:off x="2011241" y="453513"/>
                <a:ext cx="2011064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CB262-EF92-493C-8C76-C62F425D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241" y="453513"/>
                <a:ext cx="2011064" cy="822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6F11F7C-05F2-4D11-8A7F-8516F3CC8590}"/>
              </a:ext>
            </a:extLst>
          </p:cNvPr>
          <p:cNvSpPr txBox="1"/>
          <p:nvPr/>
        </p:nvSpPr>
        <p:spPr>
          <a:xfrm>
            <a:off x="3622525" y="4927240"/>
            <a:ext cx="102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scalar</a:t>
            </a:r>
            <a:endParaRPr lang="en-CA" sz="2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F738A1-F895-40CB-BE9F-95DBEE6391F5}"/>
              </a:ext>
            </a:extLst>
          </p:cNvPr>
          <p:cNvSpPr txBox="1"/>
          <p:nvPr/>
        </p:nvSpPr>
        <p:spPr>
          <a:xfrm>
            <a:off x="3595184" y="0"/>
            <a:ext cx="2098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pseudoscalar</a:t>
            </a:r>
          </a:p>
          <a:p>
            <a:pPr algn="ctr"/>
            <a:r>
              <a:rPr lang="en-GB" sz="2800" dirty="0"/>
              <a:t>/</a:t>
            </a:r>
            <a:r>
              <a:rPr lang="en-GB" sz="2800" dirty="0" err="1"/>
              <a:t>trivector</a:t>
            </a:r>
            <a:endParaRPr lang="en-CA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4522DB-3B52-4714-A5C7-16169452710A}"/>
              </a:ext>
            </a:extLst>
          </p:cNvPr>
          <p:cNvSpPr txBox="1"/>
          <p:nvPr/>
        </p:nvSpPr>
        <p:spPr>
          <a:xfrm>
            <a:off x="4765743" y="3777621"/>
            <a:ext cx="123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/>
              <a:t>vectors</a:t>
            </a:r>
            <a:endParaRPr lang="en-CA" sz="2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216AEC-8E85-4287-9348-9E67A6472456}"/>
              </a:ext>
            </a:extLst>
          </p:cNvPr>
          <p:cNvSpPr txBox="1"/>
          <p:nvPr/>
        </p:nvSpPr>
        <p:spPr>
          <a:xfrm>
            <a:off x="5032698" y="1740848"/>
            <a:ext cx="150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bivectors</a:t>
            </a:r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BCC93-AEDF-2738-355D-134FC57C2B56}"/>
              </a:ext>
            </a:extLst>
          </p:cNvPr>
          <p:cNvSpPr txBox="1"/>
          <p:nvPr/>
        </p:nvSpPr>
        <p:spPr>
          <a:xfrm>
            <a:off x="6907700" y="237616"/>
            <a:ext cx="221671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7200" b="0" i="0" dirty="0">
                <a:solidFill>
                  <a:srgbClr val="002060"/>
                </a:solidFill>
                <a:latin typeface="+mj-lt"/>
              </a:rPr>
              <a:t>    </a:t>
            </a:r>
          </a:p>
          <a:p>
            <a:pPr>
              <a:spcAft>
                <a:spcPts val="1200"/>
              </a:spcAft>
            </a:pPr>
            <a:endParaRPr lang="en-CA" sz="7200" dirty="0">
              <a:solidFill>
                <a:srgbClr val="002060"/>
              </a:solidFill>
            </a:endParaRPr>
          </a:p>
          <a:p>
            <a:pPr>
              <a:spcAft>
                <a:spcPts val="1200"/>
              </a:spcAft>
            </a:pPr>
            <a:endParaRPr lang="en-CA" sz="72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30">
                <a:extLst>
                  <a:ext uri="{FF2B5EF4-FFF2-40B4-BE49-F238E27FC236}">
                    <a16:creationId xmlns:a16="http://schemas.microsoft.com/office/drawing/2014/main" id="{0E017AD7-B4C9-6FBD-4E6F-897B31198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476682"/>
                  </p:ext>
                </p:extLst>
              </p:nvPr>
            </p:nvGraphicFramePr>
            <p:xfrm>
              <a:off x="6840574" y="426667"/>
              <a:ext cx="5158406" cy="44260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73382">
                      <a:extLst>
                        <a:ext uri="{9D8B030D-6E8A-4147-A177-3AD203B41FA5}">
                          <a16:colId xmlns:a16="http://schemas.microsoft.com/office/drawing/2014/main" val="1302462433"/>
                        </a:ext>
                      </a:extLst>
                    </a:gridCol>
                    <a:gridCol w="1190866">
                      <a:extLst>
                        <a:ext uri="{9D8B030D-6E8A-4147-A177-3AD203B41FA5}">
                          <a16:colId xmlns:a16="http://schemas.microsoft.com/office/drawing/2014/main" val="644622308"/>
                        </a:ext>
                      </a:extLst>
                    </a:gridCol>
                    <a:gridCol w="1394158">
                      <a:extLst>
                        <a:ext uri="{9D8B030D-6E8A-4147-A177-3AD203B41FA5}">
                          <a16:colId xmlns:a16="http://schemas.microsoft.com/office/drawing/2014/main" val="401438203"/>
                        </a:ext>
                      </a:extLst>
                    </a:gridCol>
                  </a:tblGrid>
                  <a:tr h="11807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7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7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GB" sz="72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9158539"/>
                      </a:ext>
                    </a:extLst>
                  </a:tr>
                  <a:tr h="343348"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7927236"/>
                      </a:ext>
                    </a:extLst>
                  </a:tr>
                  <a:tr h="11005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7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720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7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7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7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72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7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GB" sz="72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27399086"/>
                      </a:ext>
                    </a:extLst>
                  </a:tr>
                  <a:tr h="343348"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41032288"/>
                      </a:ext>
                    </a:extLst>
                  </a:tr>
                  <a:tr h="11807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7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72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72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GB" sz="72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GB" sz="72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7200" b="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CA" sz="72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57421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30">
                <a:extLst>
                  <a:ext uri="{FF2B5EF4-FFF2-40B4-BE49-F238E27FC236}">
                    <a16:creationId xmlns:a16="http://schemas.microsoft.com/office/drawing/2014/main" id="{0E017AD7-B4C9-6FBD-4E6F-897B31198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6476682"/>
                  </p:ext>
                </p:extLst>
              </p:nvPr>
            </p:nvGraphicFramePr>
            <p:xfrm>
              <a:off x="6840574" y="426667"/>
              <a:ext cx="5158406" cy="44260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73382">
                      <a:extLst>
                        <a:ext uri="{9D8B030D-6E8A-4147-A177-3AD203B41FA5}">
                          <a16:colId xmlns:a16="http://schemas.microsoft.com/office/drawing/2014/main" val="1302462433"/>
                        </a:ext>
                      </a:extLst>
                    </a:gridCol>
                    <a:gridCol w="1190866">
                      <a:extLst>
                        <a:ext uri="{9D8B030D-6E8A-4147-A177-3AD203B41FA5}">
                          <a16:colId xmlns:a16="http://schemas.microsoft.com/office/drawing/2014/main" val="644622308"/>
                        </a:ext>
                      </a:extLst>
                    </a:gridCol>
                    <a:gridCol w="1394158">
                      <a:extLst>
                        <a:ext uri="{9D8B030D-6E8A-4147-A177-3AD203B41FA5}">
                          <a16:colId xmlns:a16="http://schemas.microsoft.com/office/drawing/2014/main" val="401438203"/>
                        </a:ext>
                      </a:extLst>
                    </a:gridCol>
                  </a:tblGrid>
                  <a:tr h="12753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10023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16923" r="-117436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69869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9158539"/>
                      </a:ext>
                    </a:extLst>
                  </a:tr>
                  <a:tr h="343348"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3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792723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35714" r="-100236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16923" t="-135714" r="-117436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69869" t="-135714" b="-1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99086"/>
                      </a:ext>
                    </a:extLst>
                  </a:tr>
                  <a:tr h="343348"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CA" sz="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41032288"/>
                      </a:ext>
                    </a:extLst>
                  </a:tr>
                  <a:tr h="12753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46667" r="-1002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16923" t="-246667" r="-11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69869" t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4219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ADA5DA-76CB-6322-4251-D15F452569F0}"/>
              </a:ext>
            </a:extLst>
          </p:cNvPr>
          <p:cNvCxnSpPr>
            <a:cxnSpLocks/>
          </p:cNvCxnSpPr>
          <p:nvPr/>
        </p:nvCxnSpPr>
        <p:spPr>
          <a:xfrm>
            <a:off x="6690694" y="361161"/>
            <a:ext cx="0" cy="622130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1E27BB-DEFD-5251-1AE7-46AE6F563D84}"/>
                  </a:ext>
                </a:extLst>
              </p:cNvPr>
              <p:cNvSpPr txBox="1"/>
              <p:nvPr/>
            </p:nvSpPr>
            <p:spPr>
              <a:xfrm>
                <a:off x="129068" y="6035795"/>
                <a:ext cx="6195255" cy="584775"/>
              </a:xfrm>
              <a:prstGeom prst="rect">
                <a:avLst/>
              </a:prstGeom>
              <a:solidFill>
                <a:srgbClr val="D5FFE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b="1" dirty="0"/>
                  <a:t>Even-grade sub-algebra of </a:t>
                </a:r>
                <a14:m>
                  <m:oMath xmlns:m="http://schemas.openxmlformats.org/officeDocument/2006/math"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𝑪𝒍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200" b="1" dirty="0"/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1E27BB-DEFD-5251-1AE7-46AE6F563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8" y="6035795"/>
                <a:ext cx="6195255" cy="584775"/>
              </a:xfrm>
              <a:prstGeom prst="rect">
                <a:avLst/>
              </a:prstGeom>
              <a:blipFill>
                <a:blip r:embed="rId10"/>
                <a:stretch>
                  <a:fillRect l="-1083" t="-1250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37DBAD19-8968-6646-2F65-836D14EF2D86}"/>
              </a:ext>
            </a:extLst>
          </p:cNvPr>
          <p:cNvSpPr txBox="1"/>
          <p:nvPr/>
        </p:nvSpPr>
        <p:spPr>
          <a:xfrm>
            <a:off x="7130355" y="8937"/>
            <a:ext cx="4402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/>
              <a:t>(As seen in video #6.1)</a:t>
            </a:r>
            <a:endParaRPr lang="en-CA" sz="3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BE6F2A0-E96C-8277-4995-FFEF615961E8}"/>
              </a:ext>
            </a:extLst>
          </p:cNvPr>
          <p:cNvGrpSpPr/>
          <p:nvPr/>
        </p:nvGrpSpPr>
        <p:grpSpPr>
          <a:xfrm>
            <a:off x="6707541" y="4737924"/>
            <a:ext cx="5441318" cy="2123658"/>
            <a:chOff x="6707541" y="4737924"/>
            <a:chExt cx="5441318" cy="2123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75A983E-9381-E149-60CA-AF16238084DD}"/>
                    </a:ext>
                  </a:extLst>
                </p:cNvPr>
                <p:cNvSpPr txBox="1"/>
                <p:nvPr/>
              </p:nvSpPr>
              <p:spPr>
                <a:xfrm>
                  <a:off x="9756657" y="4737924"/>
                  <a:ext cx="2392202" cy="21236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  <m:r>
                          <a:rPr lang="en-GB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ji</m:t>
                        </m:r>
                      </m:oMath>
                    </m:oMathPara>
                  </a14:m>
                  <a:endParaRPr lang="en-GB" sz="4400" b="0" dirty="0">
                    <a:solidFill>
                      <a:srgbClr val="C00000"/>
                    </a:solidFill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jk</m:t>
                        </m:r>
                        <m:r>
                          <a:rPr lang="en-GB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kj</m:t>
                        </m:r>
                      </m:oMath>
                    </m:oMathPara>
                  </a14:m>
                  <a:endParaRPr lang="en-GB" sz="4400" b="0" dirty="0">
                    <a:solidFill>
                      <a:srgbClr val="C00000"/>
                    </a:solidFill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ki</m:t>
                        </m:r>
                        <m:r>
                          <a:rPr lang="en-GB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ik</m:t>
                        </m:r>
                      </m:oMath>
                    </m:oMathPara>
                  </a14:m>
                  <a:endParaRPr lang="en-GB" sz="4400" b="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75A983E-9381-E149-60CA-AF1623808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657" y="4737924"/>
                  <a:ext cx="2392202" cy="21236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E03F7CD-700F-9FF0-4E07-5B634D04311A}"/>
                </a:ext>
              </a:extLst>
            </p:cNvPr>
            <p:cNvSpPr txBox="1"/>
            <p:nvPr/>
          </p:nvSpPr>
          <p:spPr>
            <a:xfrm>
              <a:off x="6707541" y="5034961"/>
              <a:ext cx="30586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/>
                <a:t>Unit Quaternions</a:t>
              </a:r>
            </a:p>
            <a:p>
              <a:pPr algn="ctr"/>
              <a:r>
                <a:rPr lang="en-GB" sz="3200" dirty="0"/>
                <a:t>Anti-commute:</a:t>
              </a:r>
              <a:endParaRPr lang="en-CA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714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4"/>
    </mc:Choice>
    <mc:Fallback>
      <p:transition spd="slow" advTm="1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44" grpId="0" animBg="1"/>
      <p:bldP spid="6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-19050" y="75134"/>
                <a:ext cx="12325350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36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6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?</a:t>
                </a:r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75134"/>
                <a:ext cx="12325350" cy="690895"/>
              </a:xfrm>
              <a:prstGeom prst="rect">
                <a:avLst/>
              </a:prstGeom>
              <a:blipFill>
                <a:blip r:embed="rId4"/>
                <a:stretch>
                  <a:fillRect l="-1533" t="-11404" b="-27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BD3B3D9-FA51-336D-F65B-6D501A909C1C}"/>
              </a:ext>
            </a:extLst>
          </p:cNvPr>
          <p:cNvGrpSpPr/>
          <p:nvPr/>
        </p:nvGrpSpPr>
        <p:grpSpPr>
          <a:xfrm>
            <a:off x="-19050" y="880685"/>
            <a:ext cx="12211050" cy="638636"/>
            <a:chOff x="-19050" y="880685"/>
            <a:chExt cx="12211050" cy="63863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DCADC4-2E3D-456D-856D-16E52F0ED4F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84236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759467-6304-0A98-E43E-5CAA2E811EA4}"/>
                    </a:ext>
                  </a:extLst>
                </p:cNvPr>
                <p:cNvSpPr txBox="1"/>
                <p:nvPr/>
              </p:nvSpPr>
              <p:spPr>
                <a:xfrm>
                  <a:off x="-19050" y="880685"/>
                  <a:ext cx="12211050" cy="6386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550" dirty="0"/>
                    <a:t>Option 1: convince yourself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5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55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5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5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5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5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5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5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5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55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5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5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CA" sz="3550" dirty="0"/>
                    <a:t> are really matrices.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D759467-6304-0A98-E43E-5CAA2E811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050" y="880685"/>
                  <a:ext cx="12211050" cy="638636"/>
                </a:xfrm>
                <a:prstGeom prst="rect">
                  <a:avLst/>
                </a:prstGeom>
                <a:blipFill>
                  <a:blip r:embed="rId6"/>
                  <a:stretch>
                    <a:fillRect l="-1498" t="-14286" b="-352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/>
              <p:nvPr/>
            </p:nvSpPr>
            <p:spPr>
              <a:xfrm>
                <a:off x="6605" y="1701265"/>
                <a:ext cx="281051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43955E-6A13-C27A-5632-6AD462CB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" y="1701265"/>
                <a:ext cx="2810513" cy="14529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EB1D05-B94B-75D2-27D1-5F42538CA5EF}"/>
                  </a:ext>
                </a:extLst>
              </p:cNvPr>
              <p:cNvSpPr txBox="1"/>
              <p:nvPr/>
            </p:nvSpPr>
            <p:spPr>
              <a:xfrm>
                <a:off x="2731757" y="1703486"/>
                <a:ext cx="326185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EB1D05-B94B-75D2-27D1-5F42538CA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57" y="1703486"/>
                <a:ext cx="3261855" cy="1452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904E06-6314-1C11-2104-EEF9D18C05DC}"/>
                  </a:ext>
                </a:extLst>
              </p:cNvPr>
              <p:cNvSpPr txBox="1"/>
              <p:nvPr/>
            </p:nvSpPr>
            <p:spPr>
              <a:xfrm>
                <a:off x="5918314" y="1701265"/>
                <a:ext cx="314419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904E06-6314-1C11-2104-EEF9D18C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14" y="1701265"/>
                <a:ext cx="3144194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C2B1C-C134-36BA-A64E-11519538B779}"/>
                  </a:ext>
                </a:extLst>
              </p:cNvPr>
              <p:cNvSpPr txBox="1"/>
              <p:nvPr/>
            </p:nvSpPr>
            <p:spPr>
              <a:xfrm>
                <a:off x="8957798" y="1737656"/>
                <a:ext cx="32689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C2B1C-C134-36BA-A64E-11519538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98" y="1737656"/>
                <a:ext cx="3268972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1E006F2-5B9F-CA10-69B0-E5F6855ABE71}"/>
              </a:ext>
            </a:extLst>
          </p:cNvPr>
          <p:cNvGrpSpPr/>
          <p:nvPr/>
        </p:nvGrpSpPr>
        <p:grpSpPr>
          <a:xfrm>
            <a:off x="-107695" y="5352318"/>
            <a:ext cx="12403045" cy="1489353"/>
            <a:chOff x="-107695" y="5352318"/>
            <a:chExt cx="12403045" cy="14893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/>
                <p:nvPr/>
              </p:nvSpPr>
              <p:spPr>
                <a:xfrm>
                  <a:off x="-107695" y="5352318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225A9D4-5A1F-33A4-A87E-EE36D516F6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7695" y="5352318"/>
                  <a:ext cx="3268972" cy="1452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/>
                <p:nvPr/>
              </p:nvSpPr>
              <p:spPr>
                <a:xfrm>
                  <a:off x="3012714" y="5354539"/>
                  <a:ext cx="3261855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B6F3B25-47AE-6361-AE58-CA0B415CC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714" y="5354539"/>
                  <a:ext cx="3261855" cy="14529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/>
                <p:nvPr/>
              </p:nvSpPr>
              <p:spPr>
                <a:xfrm>
                  <a:off x="6055474" y="5352318"/>
                  <a:ext cx="3144194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DC6324A-7E37-C624-069B-F4DDBBCF0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74" y="5352318"/>
                  <a:ext cx="3144194" cy="14529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/>
                <p:nvPr/>
              </p:nvSpPr>
              <p:spPr>
                <a:xfrm>
                  <a:off x="9026378" y="5388709"/>
                  <a:ext cx="3268972" cy="1452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DD201DD-5034-F71E-1774-4C7F10DCF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378" y="5388709"/>
                  <a:ext cx="3268972" cy="14529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B89FB5-C6EF-BDBA-28EA-6C2FF95D2B45}"/>
              </a:ext>
            </a:extLst>
          </p:cNvPr>
          <p:cNvGrpSpPr/>
          <p:nvPr/>
        </p:nvGrpSpPr>
        <p:grpSpPr>
          <a:xfrm>
            <a:off x="2048505" y="2698135"/>
            <a:ext cx="9678194" cy="1329613"/>
            <a:chOff x="2048505" y="2698135"/>
            <a:chExt cx="9678194" cy="13296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CD9D1-F26E-166A-D0C0-3A17D9D6E17D}"/>
                </a:ext>
              </a:extLst>
            </p:cNvPr>
            <p:cNvSpPr txBox="1"/>
            <p:nvPr/>
          </p:nvSpPr>
          <p:spPr>
            <a:xfrm>
              <a:off x="3161277" y="3319862"/>
              <a:ext cx="8565422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00B050"/>
                  </a:solidFill>
                </a:rPr>
                <a:t>Chiral basis / Weyl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79092735-E73D-8BA6-5ECD-1658F5617247}"/>
                </a:ext>
              </a:extLst>
            </p:cNvPr>
            <p:cNvSpPr/>
            <p:nvPr/>
          </p:nvSpPr>
          <p:spPr>
            <a:xfrm rot="16200000" flipH="1">
              <a:off x="2643395" y="2103245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6FD659-4FB0-55E1-9DC8-E140C3871C9E}"/>
              </a:ext>
            </a:extLst>
          </p:cNvPr>
          <p:cNvGrpSpPr/>
          <p:nvPr/>
        </p:nvGrpSpPr>
        <p:grpSpPr>
          <a:xfrm>
            <a:off x="357988" y="4446628"/>
            <a:ext cx="9599888" cy="1391013"/>
            <a:chOff x="357988" y="4446628"/>
            <a:chExt cx="9599888" cy="13910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DA534-E396-DE6E-C2D5-3AEB8BE1CEB6}"/>
                </a:ext>
              </a:extLst>
            </p:cNvPr>
            <p:cNvSpPr txBox="1"/>
            <p:nvPr/>
          </p:nvSpPr>
          <p:spPr>
            <a:xfrm>
              <a:off x="357988" y="4446628"/>
              <a:ext cx="8483284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Dirac Matrices (</a:t>
              </a:r>
              <a:r>
                <a:rPr lang="en-GB" sz="4000" dirty="0">
                  <a:solidFill>
                    <a:srgbClr val="FF6600"/>
                  </a:solidFill>
                </a:rPr>
                <a:t>Mass basis / Dirac basis</a:t>
              </a:r>
              <a:r>
                <a:rPr lang="en-GB" sz="4000" dirty="0"/>
                <a:t>)</a:t>
              </a:r>
              <a:endParaRPr lang="en-CA" sz="4000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8460BF3-4C40-3F5C-F4A7-08A07170C018}"/>
                </a:ext>
              </a:extLst>
            </p:cNvPr>
            <p:cNvSpPr/>
            <p:nvPr/>
          </p:nvSpPr>
          <p:spPr>
            <a:xfrm rot="5400000" flipH="1">
              <a:off x="8319557" y="4199322"/>
              <a:ext cx="1043429" cy="2233209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1D789F-D930-5604-795C-D9970139B29D}"/>
              </a:ext>
            </a:extLst>
          </p:cNvPr>
          <p:cNvSpPr/>
          <p:nvPr/>
        </p:nvSpPr>
        <p:spPr>
          <a:xfrm>
            <a:off x="7391400" y="38100"/>
            <a:ext cx="4784622" cy="71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40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5"/>
    </mc:Choice>
    <mc:Fallback xmlns="">
      <p:transition spd="slow" advTm="3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1" grpId="0"/>
      <p:bldP spid="22" grpId="0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64F888-1752-48CA-BFD0-411DE8B83C5C}"/>
                  </a:ext>
                </a:extLst>
              </p:cNvPr>
              <p:cNvSpPr txBox="1"/>
              <p:nvPr/>
            </p:nvSpPr>
            <p:spPr>
              <a:xfrm>
                <a:off x="430227" y="4683040"/>
                <a:ext cx="8703393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4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GB" sz="3400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400" dirty="0">
                    <a:solidFill>
                      <a:srgbClr val="0070C0"/>
                    </a:solidFill>
                  </a:rPr>
                  <a:t>1 symbol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3400" dirty="0"/>
                  <a:t> that squares to +1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400" dirty="0">
                    <a:solidFill>
                      <a:srgbClr val="FF0000"/>
                    </a:solidFill>
                  </a:rPr>
                  <a:t>3 symbols </a:t>
                </a:r>
                <a:r>
                  <a:rPr lang="en-GB" sz="3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3400" dirty="0"/>
                  <a:t>)</a:t>
                </a:r>
                <a:r>
                  <a:rPr lang="en-GB" sz="3400" dirty="0">
                    <a:solidFill>
                      <a:srgbClr val="7030A0"/>
                    </a:solidFill>
                  </a:rPr>
                  <a:t>  </a:t>
                </a:r>
                <a:r>
                  <a:rPr lang="en-GB" sz="3400" dirty="0"/>
                  <a:t>that square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400" dirty="0"/>
                  <a:t>The 4 symbols anti-commute with each other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64F888-1752-48CA-BFD0-411DE8B83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7" y="4683040"/>
                <a:ext cx="8703393" cy="2185214"/>
              </a:xfrm>
              <a:prstGeom prst="rect">
                <a:avLst/>
              </a:prstGeom>
              <a:blipFill>
                <a:blip r:embed="rId4"/>
                <a:stretch>
                  <a:fillRect l="-1962" t="-3621" r="-420" b="-89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DCADC4-2E3D-456D-856D-16E52F0ED4F9}"/>
              </a:ext>
            </a:extLst>
          </p:cNvPr>
          <p:cNvCxnSpPr>
            <a:cxnSpLocks/>
          </p:cNvCxnSpPr>
          <p:nvPr/>
        </p:nvCxnSpPr>
        <p:spPr>
          <a:xfrm>
            <a:off x="0" y="884236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DDB7E4-0067-B7AB-BC3B-327390A8BCA0}"/>
              </a:ext>
            </a:extLst>
          </p:cNvPr>
          <p:cNvGrpSpPr/>
          <p:nvPr/>
        </p:nvGrpSpPr>
        <p:grpSpPr>
          <a:xfrm>
            <a:off x="0" y="3367088"/>
            <a:ext cx="12192000" cy="1315932"/>
            <a:chOff x="0" y="3367088"/>
            <a:chExt cx="12192000" cy="1315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F1FD33-5A3B-4C79-B6C9-AC1B9E953F81}"/>
                    </a:ext>
                  </a:extLst>
                </p:cNvPr>
                <p:cNvSpPr txBox="1"/>
                <p:nvPr/>
              </p:nvSpPr>
              <p:spPr>
                <a:xfrm>
                  <a:off x="115208" y="3471406"/>
                  <a:ext cx="12022714" cy="1211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600" dirty="0"/>
                    <a:t>Option 2: Treat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CA" sz="3600" dirty="0"/>
                    <a:t> as new numbers/symbols with</a:t>
                  </a:r>
                </a:p>
                <a:p>
                  <a:r>
                    <a:rPr lang="en-GB" sz="3200" b="0" dirty="0">
                      <a:solidFill>
                        <a:schemeClr val="tx1"/>
                      </a:solidFill>
                    </a:rPr>
                    <a:t>  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3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a14:m>
                  <a:r>
                    <a:rPr lang="en-CA" sz="3400" dirty="0"/>
                    <a:t>,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GB" sz="3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CA" sz="34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3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3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3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a14:m>
                  <a:r>
                    <a:rPr lang="en-CA" sz="3400" dirty="0"/>
                    <a:t> as definition.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F1FD33-5A3B-4C79-B6C9-AC1B9E953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08" y="3471406"/>
                  <a:ext cx="12022714" cy="1211614"/>
                </a:xfrm>
                <a:prstGeom prst="rect">
                  <a:avLst/>
                </a:prstGeom>
                <a:blipFill>
                  <a:blip r:embed="rId5"/>
                  <a:stretch>
                    <a:fillRect l="-1572" t="-7538" r="-1369" b="-145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BE71C-1BB0-4E56-B122-9EC7025F49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367088"/>
              <a:ext cx="12192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B3514B-C1AE-4360-B714-ADD7E250231A}"/>
              </a:ext>
            </a:extLst>
          </p:cNvPr>
          <p:cNvGrpSpPr/>
          <p:nvPr/>
        </p:nvGrpSpPr>
        <p:grpSpPr>
          <a:xfrm>
            <a:off x="19050" y="-1786579"/>
            <a:ext cx="12118872" cy="1655614"/>
            <a:chOff x="-912622" y="1569254"/>
            <a:chExt cx="14865858" cy="203089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34F0DE-0965-48C1-8B71-2BB19F70B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8" r="54986" b="49498"/>
            <a:stretch/>
          </p:blipFill>
          <p:spPr>
            <a:xfrm>
              <a:off x="-912622" y="1608739"/>
              <a:ext cx="3657600" cy="1960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D8EBDC-0AA2-4CFF-8010-329140D82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20" t="49498" r="55816" b="-1"/>
            <a:stretch/>
          </p:blipFill>
          <p:spPr>
            <a:xfrm>
              <a:off x="6629400" y="1624657"/>
              <a:ext cx="3638550" cy="1960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480C99-5994-4ACB-9822-B54218A2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016" r="4420" b="49498"/>
            <a:stretch/>
          </p:blipFill>
          <p:spPr>
            <a:xfrm>
              <a:off x="2886964" y="1569254"/>
              <a:ext cx="3638550" cy="196078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721F6A-5979-46FD-A498-91F9E9D2F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543" t="49498" r="3893" b="-1"/>
            <a:stretch/>
          </p:blipFill>
          <p:spPr>
            <a:xfrm>
              <a:off x="10314686" y="1639358"/>
              <a:ext cx="3638550" cy="19607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59467-6304-0A98-E43E-5CAA2E811EA4}"/>
                  </a:ext>
                </a:extLst>
              </p:cNvPr>
              <p:cNvSpPr txBox="1"/>
              <p:nvPr/>
            </p:nvSpPr>
            <p:spPr>
              <a:xfrm>
                <a:off x="-19050" y="880685"/>
                <a:ext cx="12211050" cy="638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550" dirty="0"/>
                  <a:t>Option 1: convince yourself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5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55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5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5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5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5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5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5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5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35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5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3550" dirty="0"/>
                  <a:t> are really matrices.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59467-6304-0A98-E43E-5CAA2E811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880685"/>
                <a:ext cx="12211050" cy="638636"/>
              </a:xfrm>
              <a:prstGeom prst="rect">
                <a:avLst/>
              </a:prstGeom>
              <a:blipFill>
                <a:blip r:embed="rId7"/>
                <a:stretch>
                  <a:fillRect l="-1498" t="-14286" b="-352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FB8DFA8-3234-05C6-E6CE-F8388BBEC49C}"/>
              </a:ext>
            </a:extLst>
          </p:cNvPr>
          <p:cNvGrpSpPr/>
          <p:nvPr/>
        </p:nvGrpSpPr>
        <p:grpSpPr>
          <a:xfrm>
            <a:off x="7475646" y="4753152"/>
            <a:ext cx="3945986" cy="1077218"/>
            <a:chOff x="7505700" y="4788379"/>
            <a:chExt cx="3945986" cy="10772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49E797-B234-38B7-BCF2-C09E61D74575}"/>
                </a:ext>
              </a:extLst>
            </p:cNvPr>
            <p:cNvSpPr txBox="1"/>
            <p:nvPr/>
          </p:nvSpPr>
          <p:spPr>
            <a:xfrm>
              <a:off x="8915400" y="4788379"/>
              <a:ext cx="2536286" cy="10772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Spacetime Algebra (STA)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01C45D-1298-3F15-AC78-13793D79D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5700" y="5025383"/>
              <a:ext cx="1409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E9B714-5E46-683C-9C32-3259740DFFDC}"/>
                  </a:ext>
                </a:extLst>
              </p:cNvPr>
              <p:cNvSpPr txBox="1"/>
              <p:nvPr/>
            </p:nvSpPr>
            <p:spPr>
              <a:xfrm>
                <a:off x="6605" y="1701265"/>
                <a:ext cx="2810513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E9B714-5E46-683C-9C32-3259740DF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" y="1701265"/>
                <a:ext cx="2810513" cy="1452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5CBFE-33C5-F70A-FC09-00D94230DD7D}"/>
                  </a:ext>
                </a:extLst>
              </p:cNvPr>
              <p:cNvSpPr txBox="1"/>
              <p:nvPr/>
            </p:nvSpPr>
            <p:spPr>
              <a:xfrm>
                <a:off x="2731757" y="1703486"/>
                <a:ext cx="3261855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55CBFE-33C5-F70A-FC09-00D94230D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757" y="1703486"/>
                <a:ext cx="3261855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B157AE-E475-C67D-C1AB-694D2A8FEB75}"/>
                  </a:ext>
                </a:extLst>
              </p:cNvPr>
              <p:cNvSpPr txBox="1"/>
              <p:nvPr/>
            </p:nvSpPr>
            <p:spPr>
              <a:xfrm>
                <a:off x="5918314" y="1701265"/>
                <a:ext cx="3144194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B157AE-E475-C67D-C1AB-694D2A8FE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314" y="1701265"/>
                <a:ext cx="3144194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B1652-E922-DCB7-4E41-58BD429F4A36}"/>
                  </a:ext>
                </a:extLst>
              </p:cNvPr>
              <p:cNvSpPr txBox="1"/>
              <p:nvPr/>
            </p:nvSpPr>
            <p:spPr>
              <a:xfrm>
                <a:off x="8957798" y="1737656"/>
                <a:ext cx="3268972" cy="1452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B1652-E922-DCB7-4E41-58BD429F4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98" y="1737656"/>
                <a:ext cx="3268972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7DFDC-D421-16D6-9902-EC9919483F9C}"/>
                  </a:ext>
                </a:extLst>
              </p:cNvPr>
              <p:cNvSpPr txBox="1"/>
              <p:nvPr/>
            </p:nvSpPr>
            <p:spPr>
              <a:xfrm>
                <a:off x="-19050" y="75134"/>
                <a:ext cx="12325350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6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36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6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GB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?</a:t>
                </a:r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C7DFDC-D421-16D6-9902-EC9919483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50" y="75134"/>
                <a:ext cx="12325350" cy="690895"/>
              </a:xfrm>
              <a:prstGeom prst="rect">
                <a:avLst/>
              </a:prstGeom>
              <a:blipFill>
                <a:blip r:embed="rId12"/>
                <a:stretch>
                  <a:fillRect l="-1533" t="-11404" b="-27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33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21">
        <p:fade/>
      </p:transition>
    </mc:Choice>
    <mc:Fallback xmlns="">
      <p:transition spd="med" advTm="28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72142-D786-1D46-6ED4-0A04E7211661}"/>
              </a:ext>
            </a:extLst>
          </p:cNvPr>
          <p:cNvGrpSpPr/>
          <p:nvPr/>
        </p:nvGrpSpPr>
        <p:grpSpPr>
          <a:xfrm>
            <a:off x="7212273" y="956041"/>
            <a:ext cx="4836700" cy="2420906"/>
            <a:chOff x="7212273" y="956041"/>
            <a:chExt cx="4836700" cy="242090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3B97B5-F6CA-A2BB-A2C4-19304BC80D22}"/>
                </a:ext>
              </a:extLst>
            </p:cNvPr>
            <p:cNvSpPr/>
            <p:nvPr/>
          </p:nvSpPr>
          <p:spPr>
            <a:xfrm>
              <a:off x="7212273" y="956041"/>
              <a:ext cx="4836700" cy="2420906"/>
            </a:xfrm>
            <a:prstGeom prst="rect">
              <a:avLst/>
            </a:prstGeom>
            <a:solidFill>
              <a:srgbClr val="B9EDFF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1D41E9-95D4-EA31-74A4-69A4A22B3210}"/>
                </a:ext>
              </a:extLst>
            </p:cNvPr>
            <p:cNvSpPr txBox="1"/>
            <p:nvPr/>
          </p:nvSpPr>
          <p:spPr>
            <a:xfrm>
              <a:off x="9505711" y="1792351"/>
              <a:ext cx="2468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Bivectors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D2E372-2D0B-FE68-C72F-5867C40E19FD}"/>
                </a:ext>
              </a:extLst>
            </p:cNvPr>
            <p:cNvGrpSpPr/>
            <p:nvPr/>
          </p:nvGrpSpPr>
          <p:grpSpPr>
            <a:xfrm>
              <a:off x="7676348" y="1344316"/>
              <a:ext cx="1704158" cy="1700700"/>
              <a:chOff x="1218114" y="2172838"/>
              <a:chExt cx="2746423" cy="274085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B2C24C5-F309-7AA9-563A-891CE950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E07076F-6173-2091-1143-D7B5C3882AC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7F086C4-9979-6D5E-7348-748CFC043A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8E9B8FA-9BE5-7B7E-A4E6-C6D47A629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9E7405D-63B6-936E-C9EF-C15582846B7E}"/>
              </a:ext>
            </a:extLst>
          </p:cNvPr>
          <p:cNvGrpSpPr/>
          <p:nvPr/>
        </p:nvGrpSpPr>
        <p:grpSpPr>
          <a:xfrm>
            <a:off x="3492271" y="1262625"/>
            <a:ext cx="3219768" cy="2103013"/>
            <a:chOff x="3492271" y="1262625"/>
            <a:chExt cx="3219768" cy="210301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02D51C-9329-A016-7D16-4680AA8BD025}"/>
                </a:ext>
              </a:extLst>
            </p:cNvPr>
            <p:cNvSpPr/>
            <p:nvPr/>
          </p:nvSpPr>
          <p:spPr>
            <a:xfrm>
              <a:off x="3492271" y="1262625"/>
              <a:ext cx="3219768" cy="2103013"/>
            </a:xfrm>
            <a:prstGeom prst="rect">
              <a:avLst/>
            </a:prstGeom>
            <a:solidFill>
              <a:srgbClr val="FFBA8B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34423E1-B8A6-84C5-D01A-BEB6B2BEE0C7}"/>
                </a:ext>
              </a:extLst>
            </p:cNvPr>
            <p:cNvGrpSpPr/>
            <p:nvPr/>
          </p:nvGrpSpPr>
          <p:grpSpPr>
            <a:xfrm>
              <a:off x="4016865" y="1696967"/>
              <a:ext cx="2465156" cy="1584730"/>
              <a:chOff x="5317933" y="1564130"/>
              <a:chExt cx="2465156" cy="15847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827FD-E720-5B4E-3928-EC236FAF5F6A}"/>
                  </a:ext>
                </a:extLst>
              </p:cNvPr>
              <p:cNvSpPr txBox="1"/>
              <p:nvPr/>
            </p:nvSpPr>
            <p:spPr>
              <a:xfrm>
                <a:off x="5742850" y="2317863"/>
                <a:ext cx="20402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Vectors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25A29F-4588-0E3E-C428-0AAE20BAB4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7933" y="1564130"/>
                <a:ext cx="1619803" cy="1125023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4CB562-A066-2A6B-AE94-AF502103DB5B}"/>
              </a:ext>
            </a:extLst>
          </p:cNvPr>
          <p:cNvGrpSpPr/>
          <p:nvPr/>
        </p:nvGrpSpPr>
        <p:grpSpPr>
          <a:xfrm>
            <a:off x="682448" y="840518"/>
            <a:ext cx="2527164" cy="1705432"/>
            <a:chOff x="682448" y="840518"/>
            <a:chExt cx="2527164" cy="17054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4AFA7B-7CA1-1829-708B-78E4AD2B874E}"/>
                </a:ext>
              </a:extLst>
            </p:cNvPr>
            <p:cNvSpPr/>
            <p:nvPr/>
          </p:nvSpPr>
          <p:spPr>
            <a:xfrm>
              <a:off x="682448" y="840518"/>
              <a:ext cx="2527164" cy="1705432"/>
            </a:xfrm>
            <a:prstGeom prst="rect">
              <a:avLst/>
            </a:prstGeom>
            <a:solidFill>
              <a:srgbClr val="FF9999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BCB8D8D-6DCF-117F-EC25-726C6709E76F}"/>
                </a:ext>
              </a:extLst>
            </p:cNvPr>
            <p:cNvGrpSpPr/>
            <p:nvPr/>
          </p:nvGrpSpPr>
          <p:grpSpPr>
            <a:xfrm>
              <a:off x="1028552" y="1205645"/>
              <a:ext cx="1897059" cy="1269937"/>
              <a:chOff x="1256652" y="1740197"/>
              <a:chExt cx="1897059" cy="126993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454D0B-71C8-29A6-1921-CE6B9FD4D5BF}"/>
                  </a:ext>
                </a:extLst>
              </p:cNvPr>
              <p:cNvSpPr txBox="1"/>
              <p:nvPr/>
            </p:nvSpPr>
            <p:spPr>
              <a:xfrm>
                <a:off x="1256652" y="2179137"/>
                <a:ext cx="189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Scalars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896782F-8C69-A43F-5487-3C65FD3A2B2E}"/>
                  </a:ext>
                </a:extLst>
              </p:cNvPr>
              <p:cNvSpPr/>
              <p:nvPr/>
            </p:nvSpPr>
            <p:spPr>
              <a:xfrm>
                <a:off x="2060338" y="1740197"/>
                <a:ext cx="363793" cy="3637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B41256-0085-D361-3415-FD77CCAB70BD}"/>
              </a:ext>
            </a:extLst>
          </p:cNvPr>
          <p:cNvGrpSpPr/>
          <p:nvPr/>
        </p:nvGrpSpPr>
        <p:grpSpPr>
          <a:xfrm>
            <a:off x="7239003" y="3435093"/>
            <a:ext cx="4370120" cy="3354444"/>
            <a:chOff x="7239003" y="3435093"/>
            <a:chExt cx="4370120" cy="33544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B2A4D37-5171-B992-BA18-B04312C7FA0F}"/>
                </a:ext>
              </a:extLst>
            </p:cNvPr>
            <p:cNvSpPr/>
            <p:nvPr/>
          </p:nvSpPr>
          <p:spPr>
            <a:xfrm>
              <a:off x="7239003" y="3435093"/>
              <a:ext cx="4370120" cy="3354444"/>
            </a:xfrm>
            <a:prstGeom prst="rect">
              <a:avLst/>
            </a:prstGeom>
            <a:solidFill>
              <a:srgbClr val="FFFF66">
                <a:alpha val="4549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50F54-63C6-F3AB-8EE3-FBFA0F05305E}"/>
                </a:ext>
              </a:extLst>
            </p:cNvPr>
            <p:cNvGrpSpPr/>
            <p:nvPr/>
          </p:nvGrpSpPr>
          <p:grpSpPr>
            <a:xfrm flipV="1">
              <a:off x="7737779" y="3736590"/>
              <a:ext cx="3286325" cy="2292439"/>
              <a:chOff x="3460750" y="1663699"/>
              <a:chExt cx="1943100" cy="1079500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7DFD99B-DF39-6F58-8ECE-8AA9381233F6}"/>
                  </a:ext>
                </a:extLst>
              </p:cNvPr>
              <p:cNvSpPr/>
              <p:nvPr/>
            </p:nvSpPr>
            <p:spPr>
              <a:xfrm rot="10800000">
                <a:off x="3460750" y="1663699"/>
                <a:ext cx="1943100" cy="1079499"/>
              </a:xfrm>
              <a:prstGeom prst="arc">
                <a:avLst>
                  <a:gd name="adj1" fmla="val 16200000"/>
                  <a:gd name="adj2" fmla="val 5545470"/>
                </a:avLst>
              </a:prstGeom>
              <a:ln w="114300">
                <a:gradFill>
                  <a:gsLst>
                    <a:gs pos="0">
                      <a:srgbClr val="0070C0"/>
                    </a:gs>
                    <a:gs pos="53000">
                      <a:srgbClr val="7030A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446C85F-6BC4-F189-3060-466AB7CF38E9}"/>
                  </a:ext>
                </a:extLst>
              </p:cNvPr>
              <p:cNvSpPr/>
              <p:nvPr/>
            </p:nvSpPr>
            <p:spPr>
              <a:xfrm>
                <a:off x="3460750" y="1663700"/>
                <a:ext cx="1943100" cy="800100"/>
              </a:xfrm>
              <a:prstGeom prst="arc">
                <a:avLst>
                  <a:gd name="adj1" fmla="val 16365586"/>
                  <a:gd name="adj2" fmla="val 5439505"/>
                </a:avLst>
              </a:prstGeom>
              <a:ln w="114300">
                <a:gradFill>
                  <a:gsLst>
                    <a:gs pos="0">
                      <a:srgbClr val="7030A0"/>
                    </a:gs>
                    <a:gs pos="51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A7147C1-C921-33A9-0A09-1A1940D11980}"/>
                  </a:ext>
                </a:extLst>
              </p:cNvPr>
              <p:cNvSpPr/>
              <p:nvPr/>
            </p:nvSpPr>
            <p:spPr>
              <a:xfrm rot="10800000">
                <a:off x="3626597" y="1990724"/>
                <a:ext cx="1758950" cy="474197"/>
              </a:xfrm>
              <a:prstGeom prst="arc">
                <a:avLst>
                  <a:gd name="adj1" fmla="val 17077859"/>
                  <a:gd name="adj2" fmla="val 4785770"/>
                </a:avLst>
              </a:prstGeom>
              <a:ln w="114300">
                <a:gradFill>
                  <a:gsLst>
                    <a:gs pos="0">
                      <a:srgbClr val="FF0000"/>
                    </a:gs>
                    <a:gs pos="54000">
                      <a:srgbClr val="00B050"/>
                    </a:gs>
                    <a:gs pos="100000">
                      <a:srgbClr val="00B05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4C0F9DA-7673-DB68-168B-8771D1B6002F}"/>
                  </a:ext>
                </a:extLst>
              </p:cNvPr>
              <p:cNvSpPr/>
              <p:nvPr/>
            </p:nvSpPr>
            <p:spPr>
              <a:xfrm>
                <a:off x="3460750" y="1990725"/>
                <a:ext cx="1943100" cy="75247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ln w="114300">
                <a:gradFill>
                  <a:gsLst>
                    <a:gs pos="0">
                      <a:srgbClr val="00B050"/>
                    </a:gs>
                    <a:gs pos="54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FA0F9A-5302-8AAB-E32D-721D8980B8DB}"/>
                </a:ext>
              </a:extLst>
            </p:cNvPr>
            <p:cNvSpPr txBox="1"/>
            <p:nvPr/>
          </p:nvSpPr>
          <p:spPr>
            <a:xfrm>
              <a:off x="7960517" y="5958540"/>
              <a:ext cx="284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Spinors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147EC-8D2D-1211-45F1-81377504592C}"/>
              </a:ext>
            </a:extLst>
          </p:cNvPr>
          <p:cNvGrpSpPr/>
          <p:nvPr/>
        </p:nvGrpSpPr>
        <p:grpSpPr>
          <a:xfrm>
            <a:off x="114300" y="3404854"/>
            <a:ext cx="6267449" cy="5292134"/>
            <a:chOff x="114300" y="3404854"/>
            <a:chExt cx="6267449" cy="529213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6079895-BC28-BAF5-0080-8A355CB52FFF}"/>
                </a:ext>
              </a:extLst>
            </p:cNvPr>
            <p:cNvGrpSpPr/>
            <p:nvPr/>
          </p:nvGrpSpPr>
          <p:grpSpPr>
            <a:xfrm>
              <a:off x="114300" y="3404854"/>
              <a:ext cx="6267449" cy="3354444"/>
              <a:chOff x="114300" y="3404854"/>
              <a:chExt cx="6267449" cy="335444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A0D2AA-FC9B-B611-D3C3-211A3FF51F73}"/>
                  </a:ext>
                </a:extLst>
              </p:cNvPr>
              <p:cNvSpPr/>
              <p:nvPr/>
            </p:nvSpPr>
            <p:spPr>
              <a:xfrm>
                <a:off x="114300" y="3404854"/>
                <a:ext cx="6267449" cy="3354444"/>
              </a:xfrm>
              <a:prstGeom prst="rect">
                <a:avLst/>
              </a:prstGeom>
              <a:solidFill>
                <a:srgbClr val="ABFFD1">
                  <a:alpha val="34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03C13-B673-9053-5538-F0E6E25FB262}"/>
                  </a:ext>
                </a:extLst>
              </p:cNvPr>
              <p:cNvSpPr txBox="1"/>
              <p:nvPr/>
            </p:nvSpPr>
            <p:spPr>
              <a:xfrm>
                <a:off x="743036" y="5926627"/>
                <a:ext cx="42064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Linear Maps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304C77-B046-B84E-14F7-3C6C73E86FCF}"/>
                  </a:ext>
                </a:extLst>
              </p:cNvPr>
              <p:cNvGrpSpPr/>
              <p:nvPr/>
            </p:nvGrpSpPr>
            <p:grpSpPr>
              <a:xfrm>
                <a:off x="582877" y="3674365"/>
                <a:ext cx="2386092" cy="2313610"/>
                <a:chOff x="9248775" y="3716594"/>
                <a:chExt cx="5765083" cy="5589958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A6AA86A-8684-024B-335E-C049FB44F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653" t="46850" r="59843" b="2529"/>
                <a:stretch/>
              </p:blipFill>
              <p:spPr>
                <a:xfrm>
                  <a:off x="9248775" y="3716594"/>
                  <a:ext cx="5765083" cy="5589957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AA46BDB-7E0F-8E33-0A60-36D1C9881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8826" y="6511573"/>
                  <a:ext cx="0" cy="2794979"/>
                </a:xfrm>
                <a:prstGeom prst="straightConnector1">
                  <a:avLst/>
                </a:prstGeom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154403CF-3FD1-B6AE-2D53-23D30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8775" y="8966326"/>
                  <a:ext cx="2882542" cy="0"/>
                </a:xfrm>
                <a:prstGeom prst="straightConnector1">
                  <a:avLst/>
                </a:prstGeom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B5EF4C1-C611-8C6B-ECD8-236CF431A07F}"/>
                    </a:ext>
                  </a:extLst>
                </p:cNvPr>
                <p:cNvSpPr/>
                <p:nvPr/>
              </p:nvSpPr>
              <p:spPr>
                <a:xfrm>
                  <a:off x="9648826" y="7114480"/>
                  <a:ext cx="1898854" cy="1851845"/>
                </a:xfrm>
                <a:prstGeom prst="rect">
                  <a:avLst/>
                </a:prstGeom>
                <a:solidFill>
                  <a:srgbClr val="FF00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330B20D-9AC2-6F25-7AC0-C878368479EC}"/>
                  </a:ext>
                </a:extLst>
              </p:cNvPr>
              <p:cNvGrpSpPr/>
              <p:nvPr/>
            </p:nvGrpSpPr>
            <p:grpSpPr>
              <a:xfrm>
                <a:off x="3562807" y="3672335"/>
                <a:ext cx="2386092" cy="2313610"/>
                <a:chOff x="9579120" y="4231202"/>
                <a:chExt cx="2386092" cy="231361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8BA38CB-CE20-ACE6-4A71-322619A75AA8}"/>
                    </a:ext>
                  </a:extLst>
                </p:cNvPr>
                <p:cNvGrpSpPr/>
                <p:nvPr/>
              </p:nvGrpSpPr>
              <p:grpSpPr>
                <a:xfrm>
                  <a:off x="9579120" y="4231202"/>
                  <a:ext cx="2386092" cy="2313610"/>
                  <a:chOff x="9248775" y="3716594"/>
                  <a:chExt cx="5765083" cy="5589957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6812C1F8-6B0A-F67E-88B8-045BC273F4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9653" t="46850" r="59843" b="2529"/>
                  <a:stretch/>
                </p:blipFill>
                <p:spPr>
                  <a:xfrm>
                    <a:off x="9248775" y="3716594"/>
                    <a:ext cx="5765083" cy="5589957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6535F91-2158-D424-A106-55ADBC01D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48826" y="5207395"/>
                    <a:ext cx="965068" cy="4099156"/>
                  </a:xfrm>
                  <a:prstGeom prst="straightConnector1">
                    <a:avLst/>
                  </a:prstGeom>
                  <a:ln w="1016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CEFD6AD5-55C6-75F9-459E-C985BA41E7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8775" y="8966325"/>
                    <a:ext cx="3645649" cy="0"/>
                  </a:xfrm>
                  <a:prstGeom prst="straightConnector1">
                    <a:avLst/>
                  </a:prstGeom>
                  <a:ln w="1016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Parallelogram 31">
                  <a:extLst>
                    <a:ext uri="{FF2B5EF4-FFF2-40B4-BE49-F238E27FC236}">
                      <a16:creationId xmlns:a16="http://schemas.microsoft.com/office/drawing/2014/main" id="{F627AA6F-9D05-98D4-8B9F-1A209E0A1FAC}"/>
                    </a:ext>
                  </a:extLst>
                </p:cNvPr>
                <p:cNvSpPr/>
                <p:nvPr/>
              </p:nvSpPr>
              <p:spPr>
                <a:xfrm>
                  <a:off x="9766441" y="5197444"/>
                  <a:ext cx="1321565" cy="1212903"/>
                </a:xfrm>
                <a:prstGeom prst="parallelogram">
                  <a:avLst/>
                </a:prstGeom>
                <a:solidFill>
                  <a:srgbClr val="FF00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C7C64EC-6C94-6C61-F130-C1DA5CC12A5F}"/>
                </a:ext>
              </a:extLst>
            </p:cNvPr>
            <p:cNvSpPr/>
            <p:nvPr/>
          </p:nvSpPr>
          <p:spPr>
            <a:xfrm rot="2700000" flipH="1">
              <a:off x="844304" y="4786705"/>
              <a:ext cx="3910283" cy="3910283"/>
            </a:xfrm>
            <a:prstGeom prst="arc">
              <a:avLst/>
            </a:prstGeom>
            <a:ln w="1143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20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7"/>
    </mc:Choice>
    <mc:Fallback xmlns="">
      <p:transition spd="slow" advTm="1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6FE0C-BF4F-4C98-913B-65CE905D766D}"/>
                  </a:ext>
                </a:extLst>
              </p:cNvPr>
              <p:cNvSpPr txBox="1"/>
              <p:nvPr/>
            </p:nvSpPr>
            <p:spPr>
              <a:xfrm>
                <a:off x="361950" y="266700"/>
                <a:ext cx="109796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/>
                  <a:t>Definition Clifford Algebra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56FE0C-BF4F-4C98-913B-65CE905D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266700"/>
                <a:ext cx="10979672" cy="1015663"/>
              </a:xfrm>
              <a:prstGeom prst="rect">
                <a:avLst/>
              </a:prstGeom>
              <a:blipFill>
                <a:blip r:embed="rId3"/>
                <a:stretch>
                  <a:fillRect l="-3330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97F59-0975-4393-A96A-6CE4DB4608A9}"/>
                  </a:ext>
                </a:extLst>
              </p:cNvPr>
              <p:cNvSpPr txBox="1"/>
              <p:nvPr/>
            </p:nvSpPr>
            <p:spPr>
              <a:xfrm>
                <a:off x="361950" y="1559748"/>
                <a:ext cx="116284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4800" dirty="0">
                    <a:solidFill>
                      <a:srgbClr val="0070C0"/>
                    </a:solidFill>
                  </a:rPr>
                  <a:t> symbols </a:t>
                </a:r>
                <a:r>
                  <a:rPr lang="en-GB" sz="4800" dirty="0"/>
                  <a:t>that square to +1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4800" dirty="0">
                    <a:solidFill>
                      <a:srgbClr val="FF0000"/>
                    </a:solidFill>
                  </a:rPr>
                  <a:t> symbols </a:t>
                </a:r>
                <a:r>
                  <a:rPr lang="en-GB" sz="4800" dirty="0"/>
                  <a:t>that square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The symbols anti-commute with each other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97F59-0975-4393-A96A-6CE4DB460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559748"/>
                <a:ext cx="11628422" cy="2308324"/>
              </a:xfrm>
              <a:prstGeom prst="rect">
                <a:avLst/>
              </a:prstGeom>
              <a:blipFill>
                <a:blip r:embed="rId4"/>
                <a:stretch>
                  <a:fillRect l="-2149" t="-5805" r="-577" b="-131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C6CE0-1BF5-4DA5-8909-068562109554}"/>
                  </a:ext>
                </a:extLst>
              </p:cNvPr>
              <p:cNvSpPr txBox="1"/>
              <p:nvPr/>
            </p:nvSpPr>
            <p:spPr>
              <a:xfrm>
                <a:off x="361950" y="5144750"/>
                <a:ext cx="9393084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We sometimes write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CA" sz="4400" dirty="0"/>
                  <a:t> as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4400" dirty="0"/>
              </a:p>
              <a:p>
                <a:r>
                  <a:rPr lang="en-CA" sz="4400" dirty="0"/>
                  <a:t>If there are no negative-square symbols.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1C6CE0-1BF5-4DA5-8909-068562109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5144750"/>
                <a:ext cx="9393084" cy="1446550"/>
              </a:xfrm>
              <a:prstGeom prst="rect">
                <a:avLst/>
              </a:prstGeom>
              <a:blipFill>
                <a:blip r:embed="rId5"/>
                <a:stretch>
                  <a:fillRect l="-2596" t="-8861" r="-1752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9159E-16BB-39AF-7F71-04CA00844AF4}"/>
                  </a:ext>
                </a:extLst>
              </p:cNvPr>
              <p:cNvSpPr txBox="1"/>
              <p:nvPr/>
            </p:nvSpPr>
            <p:spPr>
              <a:xfrm>
                <a:off x="1210977" y="3868072"/>
                <a:ext cx="7695030" cy="10899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 </a:t>
                </a:r>
                <a:r>
                  <a:rPr lang="en-GB" sz="4800" dirty="0"/>
                  <a:t>for</a:t>
                </a:r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9159E-16BB-39AF-7F71-04CA00844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977" y="3868072"/>
                <a:ext cx="7695030" cy="1089914"/>
              </a:xfrm>
              <a:prstGeom prst="rect">
                <a:avLst/>
              </a:prstGeom>
              <a:blipFill>
                <a:blip r:embed="rId6"/>
                <a:stretch>
                  <a:fillRect b="-1793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258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1"/>
    </mc:Choice>
    <mc:Fallback xmlns="">
      <p:transition spd="slow" advTm="3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0D6D56-9C40-1BBB-A38F-C62858F7D687}"/>
              </a:ext>
            </a:extLst>
          </p:cNvPr>
          <p:cNvCxnSpPr>
            <a:cxnSpLocks/>
          </p:cNvCxnSpPr>
          <p:nvPr/>
        </p:nvCxnSpPr>
        <p:spPr>
          <a:xfrm flipV="1">
            <a:off x="575151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B55D00-016A-E8AE-F9B8-D7C21489CD53}"/>
              </a:ext>
            </a:extLst>
          </p:cNvPr>
          <p:cNvSpPr txBox="1"/>
          <p:nvPr/>
        </p:nvSpPr>
        <p:spPr>
          <a:xfrm>
            <a:off x="133351" y="91440"/>
            <a:ext cx="4152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 err="1"/>
              <a:t>Grassman</a:t>
            </a:r>
            <a:r>
              <a:rPr lang="en-GB" sz="4000" b="1" u="sng" dirty="0"/>
              <a:t>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(Exterior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3D13D-CE22-735A-520A-7B6B7C5E143E}"/>
              </a:ext>
            </a:extLst>
          </p:cNvPr>
          <p:cNvSpPr txBox="1"/>
          <p:nvPr/>
        </p:nvSpPr>
        <p:spPr>
          <a:xfrm>
            <a:off x="5945371" y="91439"/>
            <a:ext cx="39290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/>
              <a:t>Clifford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(Geometric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996D50-5764-814D-4591-98C508FF0262}"/>
              </a:ext>
            </a:extLst>
          </p:cNvPr>
          <p:cNvGrpSpPr/>
          <p:nvPr/>
        </p:nvGrpSpPr>
        <p:grpSpPr>
          <a:xfrm>
            <a:off x="7935626" y="3902007"/>
            <a:ext cx="2669946" cy="2821285"/>
            <a:chOff x="9380044" y="2155179"/>
            <a:chExt cx="2669946" cy="282128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8AAAB5E-3840-AD61-A149-318360795956}"/>
                </a:ext>
              </a:extLst>
            </p:cNvPr>
            <p:cNvGrpSpPr/>
            <p:nvPr/>
          </p:nvGrpSpPr>
          <p:grpSpPr>
            <a:xfrm>
              <a:off x="9380044" y="2427128"/>
              <a:ext cx="2207612" cy="2206172"/>
              <a:chOff x="6749143" y="4223657"/>
              <a:chExt cx="2207612" cy="2206172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E066196-9116-A244-6744-0374A6E197C5}"/>
                  </a:ext>
                </a:extLst>
              </p:cNvPr>
              <p:cNvGrpSpPr/>
              <p:nvPr/>
            </p:nvGrpSpPr>
            <p:grpSpPr>
              <a:xfrm>
                <a:off x="7478881" y="4223657"/>
                <a:ext cx="1477874" cy="1484014"/>
                <a:chOff x="7478881" y="3875314"/>
                <a:chExt cx="1824776" cy="1832357"/>
              </a:xfrm>
            </p:grpSpPr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0F8CBAFC-9E39-C93A-B5AB-6C3DF2B67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78881" y="5707671"/>
                  <a:ext cx="1824776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B7DB086F-CA66-4561-BCF9-58B8968E9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3397" y="3875314"/>
                  <a:ext cx="0" cy="183020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EDD2E691-CF3C-B9EA-126B-C89A09D9E7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9143" y="5720028"/>
                <a:ext cx="729740" cy="709801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C9CFA0-D4AF-15FA-03F3-CFB793D93E3B}"/>
                    </a:ext>
                  </a:extLst>
                </p:cNvPr>
                <p:cNvSpPr txBox="1"/>
                <p:nvPr/>
              </p:nvSpPr>
              <p:spPr>
                <a:xfrm>
                  <a:off x="11200675" y="3092502"/>
                  <a:ext cx="84931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C9CFA0-D4AF-15FA-03F3-CFB793D93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0675" y="3092502"/>
                  <a:ext cx="849315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A261CD-4254-3237-D807-C2C219F5B78E}"/>
                    </a:ext>
                  </a:extLst>
                </p:cNvPr>
                <p:cNvSpPr txBox="1"/>
                <p:nvPr/>
              </p:nvSpPr>
              <p:spPr>
                <a:xfrm>
                  <a:off x="10261849" y="2155179"/>
                  <a:ext cx="849315" cy="8987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FA261CD-4254-3237-D807-C2C219F5B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1849" y="2155179"/>
                  <a:ext cx="849315" cy="8987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32A3B37-AF51-331C-DB02-6ECD3EC7D4FC}"/>
                    </a:ext>
                  </a:extLst>
                </p:cNvPr>
                <p:cNvSpPr txBox="1"/>
                <p:nvPr/>
              </p:nvSpPr>
              <p:spPr>
                <a:xfrm>
                  <a:off x="9744914" y="4145467"/>
                  <a:ext cx="84931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32A3B37-AF51-331C-DB02-6ECD3EC7D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4914" y="4145467"/>
                  <a:ext cx="84931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8D7980-CA57-0ED7-4DC6-B306EDEC76B9}"/>
                  </a:ext>
                </a:extLst>
              </p:cNvPr>
              <p:cNvSpPr txBox="1"/>
              <p:nvPr/>
            </p:nvSpPr>
            <p:spPr>
              <a:xfrm>
                <a:off x="7751249" y="2938447"/>
                <a:ext cx="28543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𝑪𝒍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4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Sigma matrices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8D7980-CA57-0ED7-4DC6-B306EDEC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49" y="2938447"/>
                <a:ext cx="2854323" cy="1200329"/>
              </a:xfrm>
              <a:prstGeom prst="rect">
                <a:avLst/>
              </a:prstGeom>
              <a:blipFill>
                <a:blip r:embed="rId6"/>
                <a:stretch>
                  <a:fillRect l="-2564" r="-2350" b="-1573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089A03E-972E-775F-E0CB-1BD2F047D10F}"/>
              </a:ext>
            </a:extLst>
          </p:cNvPr>
          <p:cNvGrpSpPr/>
          <p:nvPr/>
        </p:nvGrpSpPr>
        <p:grpSpPr>
          <a:xfrm>
            <a:off x="313676" y="1501907"/>
            <a:ext cx="4891737" cy="1576120"/>
            <a:chOff x="313676" y="1501907"/>
            <a:chExt cx="4891737" cy="157612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65D53E-7669-87FD-042E-97AEB8216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563" y="1501907"/>
              <a:ext cx="1466850" cy="1576120"/>
            </a:xfrm>
            <a:prstGeom prst="straightConnector1">
              <a:avLst/>
            </a:prstGeom>
            <a:ln w="1905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49A0370-1AB6-4F86-5D09-DF23409EE7AD}"/>
                    </a:ext>
                  </a:extLst>
                </p:cNvPr>
                <p:cNvSpPr txBox="1"/>
                <p:nvPr/>
              </p:nvSpPr>
              <p:spPr>
                <a:xfrm>
                  <a:off x="3114716" y="1505944"/>
                  <a:ext cx="84931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oMath>
                    </m:oMathPara>
                  </a14:m>
                  <a:endParaRPr lang="en-CA" sz="8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49A0370-1AB6-4F86-5D09-DF23409EE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716" y="1505944"/>
                  <a:ext cx="849315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23CB71-B22A-D42C-1C4B-0C5416ECF38E}"/>
                </a:ext>
              </a:extLst>
            </p:cNvPr>
            <p:cNvSpPr txBox="1"/>
            <p:nvPr/>
          </p:nvSpPr>
          <p:spPr>
            <a:xfrm>
              <a:off x="313676" y="1656915"/>
              <a:ext cx="24868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>
                  <a:solidFill>
                    <a:schemeClr val="tx1"/>
                  </a:solidFill>
                </a:rPr>
                <a:t>Vectors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4728A29-57EC-04BE-BEA9-45202626C4F2}"/>
              </a:ext>
            </a:extLst>
          </p:cNvPr>
          <p:cNvSpPr txBox="1"/>
          <p:nvPr/>
        </p:nvSpPr>
        <p:spPr>
          <a:xfrm>
            <a:off x="5857320" y="1243614"/>
            <a:ext cx="341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“Symbols”?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/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/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/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/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/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060E8D59-50F7-BB10-DBB8-2AB5F3FC759C}"/>
              </a:ext>
            </a:extLst>
          </p:cNvPr>
          <p:cNvSpPr txBox="1"/>
          <p:nvPr/>
        </p:nvSpPr>
        <p:spPr>
          <a:xfrm>
            <a:off x="6297614" y="1991981"/>
            <a:ext cx="246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(Vectors)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79"/>
    </mc:Choice>
    <mc:Fallback xmlns="">
      <p:transition spd="slow" advTm="3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9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0D6D56-9C40-1BBB-A38F-C62858F7D687}"/>
              </a:ext>
            </a:extLst>
          </p:cNvPr>
          <p:cNvCxnSpPr>
            <a:cxnSpLocks/>
          </p:cNvCxnSpPr>
          <p:nvPr/>
        </p:nvCxnSpPr>
        <p:spPr>
          <a:xfrm flipV="1">
            <a:off x="575151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B55D00-016A-E8AE-F9B8-D7C21489CD53}"/>
              </a:ext>
            </a:extLst>
          </p:cNvPr>
          <p:cNvSpPr txBox="1"/>
          <p:nvPr/>
        </p:nvSpPr>
        <p:spPr>
          <a:xfrm>
            <a:off x="133351" y="91440"/>
            <a:ext cx="4152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 err="1"/>
              <a:t>Grassman</a:t>
            </a:r>
            <a:r>
              <a:rPr lang="en-GB" sz="4000" b="1" u="sng" dirty="0"/>
              <a:t>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(Exterior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3D13D-CE22-735A-520A-7B6B7C5E143E}"/>
              </a:ext>
            </a:extLst>
          </p:cNvPr>
          <p:cNvSpPr txBox="1"/>
          <p:nvPr/>
        </p:nvSpPr>
        <p:spPr>
          <a:xfrm>
            <a:off x="5945371" y="91439"/>
            <a:ext cx="39290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/>
              <a:t>Clifford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(Geometric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65D53E-7669-87FD-042E-97AEB8216424}"/>
              </a:ext>
            </a:extLst>
          </p:cNvPr>
          <p:cNvCxnSpPr>
            <a:cxnSpLocks/>
          </p:cNvCxnSpPr>
          <p:nvPr/>
        </p:nvCxnSpPr>
        <p:spPr>
          <a:xfrm flipV="1">
            <a:off x="3738563" y="1501907"/>
            <a:ext cx="1466850" cy="1576120"/>
          </a:xfrm>
          <a:prstGeom prst="straightConnector1">
            <a:avLst/>
          </a:prstGeom>
          <a:ln w="190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9A0370-1AB6-4F86-5D09-DF23409EE7AD}"/>
                  </a:ext>
                </a:extLst>
              </p:cNvPr>
              <p:cNvSpPr txBox="1"/>
              <p:nvPr/>
            </p:nvSpPr>
            <p:spPr>
              <a:xfrm>
                <a:off x="3114716" y="1505944"/>
                <a:ext cx="8493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en-CA" sz="8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9A0370-1AB6-4F86-5D09-DF23409EE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16" y="1505944"/>
                <a:ext cx="849315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9023CB71-B22A-D42C-1C4B-0C5416ECF38E}"/>
              </a:ext>
            </a:extLst>
          </p:cNvPr>
          <p:cNvSpPr txBox="1"/>
          <p:nvPr/>
        </p:nvSpPr>
        <p:spPr>
          <a:xfrm>
            <a:off x="313676" y="1656915"/>
            <a:ext cx="2486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728A29-57EC-04BE-BEA9-45202626C4F2}"/>
              </a:ext>
            </a:extLst>
          </p:cNvPr>
          <p:cNvSpPr txBox="1"/>
          <p:nvPr/>
        </p:nvSpPr>
        <p:spPr>
          <a:xfrm>
            <a:off x="5857320" y="1243614"/>
            <a:ext cx="341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“Symbols”?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/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/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/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/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/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060E8D59-50F7-BB10-DBB8-2AB5F3FC759C}"/>
              </a:ext>
            </a:extLst>
          </p:cNvPr>
          <p:cNvSpPr txBox="1"/>
          <p:nvPr/>
        </p:nvSpPr>
        <p:spPr>
          <a:xfrm>
            <a:off x="6297614" y="1991981"/>
            <a:ext cx="246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28602-E26C-87B6-2E10-CDE3CC5756E3}"/>
                  </a:ext>
                </a:extLst>
              </p:cNvPr>
              <p:cNvSpPr txBox="1"/>
              <p:nvPr/>
            </p:nvSpPr>
            <p:spPr>
              <a:xfrm>
                <a:off x="0" y="3002410"/>
                <a:ext cx="48040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28602-E26C-87B6-2E10-CDE3CC575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2410"/>
                <a:ext cx="4804036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65108-CE9B-61FA-4362-25633E752BBA}"/>
                  </a:ext>
                </a:extLst>
              </p:cNvPr>
              <p:cNvSpPr txBox="1"/>
              <p:nvPr/>
            </p:nvSpPr>
            <p:spPr>
              <a:xfrm>
                <a:off x="5912651" y="3002409"/>
                <a:ext cx="537612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65108-CE9B-61FA-4362-25633E75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51" y="3002409"/>
                <a:ext cx="5376122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CB0649-8C52-ADAF-C2F4-CF78696EF12D}"/>
                  </a:ext>
                </a:extLst>
              </p:cNvPr>
              <p:cNvSpPr txBox="1"/>
              <p:nvPr/>
            </p:nvSpPr>
            <p:spPr>
              <a:xfrm>
                <a:off x="5751513" y="4554768"/>
                <a:ext cx="644048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5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5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CB0649-8C52-ADAF-C2F4-CF78696E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13" y="4554768"/>
                <a:ext cx="6440487" cy="984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3809D9-7DE6-2F80-6341-F586FC8CB6FD}"/>
                  </a:ext>
                </a:extLst>
              </p:cNvPr>
              <p:cNvSpPr txBox="1"/>
              <p:nvPr/>
            </p:nvSpPr>
            <p:spPr>
              <a:xfrm>
                <a:off x="5751512" y="5644480"/>
                <a:ext cx="644048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5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5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5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58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5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800" b="0" i="1" smtClean="0">
                          <a:latin typeface="Cambria Math" panose="02040503050406030204" pitchFamily="18" charset="0"/>
                        </a:rPr>
                        <m:t>+25</m:t>
                      </m:r>
                    </m:oMath>
                  </m:oMathPara>
                </a14:m>
                <a:endParaRPr lang="en-CA" sz="5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3809D9-7DE6-2F80-6341-F586FC8CB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512" y="5644480"/>
                <a:ext cx="6440487" cy="984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594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28">
        <p:fade/>
      </p:transition>
    </mc:Choice>
    <mc:Fallback xmlns="">
      <p:transition spd="med" advTm="17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4A6F0-F501-523C-C17A-4DAD5DC3F6ED}"/>
                  </a:ext>
                </a:extLst>
              </p:cNvPr>
              <p:cNvSpPr txBox="1"/>
              <p:nvPr/>
            </p:nvSpPr>
            <p:spPr>
              <a:xfrm>
                <a:off x="0" y="9902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chemeClr val="tx1"/>
                    </a:solidFill>
                  </a:rPr>
                  <a:t>Why would a vector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GB" sz="6000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54A6F0-F501-523C-C17A-4DAD5DC3F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02"/>
                <a:ext cx="12192000" cy="1015663"/>
              </a:xfrm>
              <a:prstGeom prst="rect">
                <a:avLst/>
              </a:prstGeom>
              <a:blipFill>
                <a:blip r:embed="rId2"/>
                <a:stretch>
                  <a:fillRect l="-2600" t="-18072" r="-2650" b="-409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C8965-B0EB-7481-9872-6F93BA7451BD}"/>
                  </a:ext>
                </a:extLst>
              </p:cNvPr>
              <p:cNvSpPr txBox="1"/>
              <p:nvPr/>
            </p:nvSpPr>
            <p:spPr>
              <a:xfrm>
                <a:off x="413657" y="1326992"/>
                <a:ext cx="5058227" cy="521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72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72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72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7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2C8965-B0EB-7481-9872-6F93BA745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" y="1326992"/>
                <a:ext cx="5058227" cy="5216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521543-60A1-7F16-35ED-4786ECC927BA}"/>
                  </a:ext>
                </a:extLst>
              </p:cNvPr>
              <p:cNvSpPr txBox="1"/>
              <p:nvPr/>
            </p:nvSpPr>
            <p:spPr>
              <a:xfrm>
                <a:off x="6720118" y="5220366"/>
                <a:ext cx="426474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(According to the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 − − −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metric)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521543-60A1-7F16-35ED-4786ECC9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118" y="5220366"/>
                <a:ext cx="4264742" cy="1323439"/>
              </a:xfrm>
              <a:prstGeom prst="rect">
                <a:avLst/>
              </a:prstGeom>
              <a:blipFill>
                <a:blip r:embed="rId4"/>
                <a:stretch>
                  <a:fillRect t="-8295" r="-1571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01E35F1-064D-BEC5-8F35-5E53C750D20A}"/>
              </a:ext>
            </a:extLst>
          </p:cNvPr>
          <p:cNvGrpSpPr/>
          <p:nvPr/>
        </p:nvGrpSpPr>
        <p:grpSpPr>
          <a:xfrm>
            <a:off x="5334000" y="1325590"/>
            <a:ext cx="6196693" cy="1078751"/>
            <a:chOff x="5334000" y="1325590"/>
            <a:chExt cx="6196693" cy="10787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4DB410-F285-D85E-9886-5F447D8AD238}"/>
                </a:ext>
              </a:extLst>
            </p:cNvPr>
            <p:cNvSpPr txBox="1"/>
            <p:nvPr/>
          </p:nvSpPr>
          <p:spPr>
            <a:xfrm>
              <a:off x="6096000" y="1325590"/>
              <a:ext cx="54346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>
                  <a:solidFill>
                    <a:schemeClr val="tx1"/>
                  </a:solidFill>
                </a:rPr>
                <a:t>Time-like vector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C43318C3-AAEA-5AC9-9DCF-B80CFF99FB2A}"/>
                </a:ext>
              </a:extLst>
            </p:cNvPr>
            <p:cNvSpPr/>
            <p:nvPr/>
          </p:nvSpPr>
          <p:spPr>
            <a:xfrm>
              <a:off x="5334000" y="1326992"/>
              <a:ext cx="478972" cy="1077349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627AB-3DC0-8A84-DA4D-079B85D0530E}"/>
              </a:ext>
            </a:extLst>
          </p:cNvPr>
          <p:cNvGrpSpPr/>
          <p:nvPr/>
        </p:nvGrpSpPr>
        <p:grpSpPr>
          <a:xfrm>
            <a:off x="5319937" y="2735862"/>
            <a:ext cx="6210756" cy="3680518"/>
            <a:chOff x="5319937" y="2735862"/>
            <a:chExt cx="6210756" cy="36805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CA1DAA-4421-4EDB-36BA-507F78C168DD}"/>
                </a:ext>
              </a:extLst>
            </p:cNvPr>
            <p:cNvSpPr txBox="1"/>
            <p:nvPr/>
          </p:nvSpPr>
          <p:spPr>
            <a:xfrm>
              <a:off x="6096000" y="3501085"/>
              <a:ext cx="54346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0" dirty="0">
                  <a:solidFill>
                    <a:schemeClr val="tx1"/>
                  </a:solidFill>
                </a:rPr>
                <a:t>Space-like vector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B3298AC9-29F0-A6A7-B9AD-CE62772572A4}"/>
                </a:ext>
              </a:extLst>
            </p:cNvPr>
            <p:cNvSpPr/>
            <p:nvPr/>
          </p:nvSpPr>
          <p:spPr>
            <a:xfrm>
              <a:off x="5319937" y="2735862"/>
              <a:ext cx="478972" cy="3680518"/>
            </a:xfrm>
            <a:prstGeom prst="rightBrace">
              <a:avLst>
                <a:gd name="adj1" fmla="val 8333"/>
                <a:gd name="adj2" fmla="val 35803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84071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0D6D56-9C40-1BBB-A38F-C62858F7D687}"/>
              </a:ext>
            </a:extLst>
          </p:cNvPr>
          <p:cNvCxnSpPr>
            <a:cxnSpLocks/>
          </p:cNvCxnSpPr>
          <p:nvPr/>
        </p:nvCxnSpPr>
        <p:spPr>
          <a:xfrm flipV="1">
            <a:off x="5751513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B55D00-016A-E8AE-F9B8-D7C21489CD53}"/>
              </a:ext>
            </a:extLst>
          </p:cNvPr>
          <p:cNvSpPr txBox="1"/>
          <p:nvPr/>
        </p:nvSpPr>
        <p:spPr>
          <a:xfrm>
            <a:off x="133351" y="91440"/>
            <a:ext cx="41529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 err="1"/>
              <a:t>Grassman</a:t>
            </a:r>
            <a:r>
              <a:rPr lang="en-GB" sz="4000" b="1" u="sng" dirty="0"/>
              <a:t>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(Exterior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3D13D-CE22-735A-520A-7B6B7C5E143E}"/>
              </a:ext>
            </a:extLst>
          </p:cNvPr>
          <p:cNvSpPr txBox="1"/>
          <p:nvPr/>
        </p:nvSpPr>
        <p:spPr>
          <a:xfrm>
            <a:off x="5945371" y="91439"/>
            <a:ext cx="39290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u="sng" dirty="0"/>
              <a:t>Clifford Algebra</a:t>
            </a:r>
            <a:br>
              <a:rPr lang="en-GB" sz="4000" b="1" u="sng" dirty="0"/>
            </a:br>
            <a:r>
              <a:rPr lang="en-GB" sz="2800" b="1" dirty="0">
                <a:solidFill>
                  <a:schemeClr val="bg1">
                    <a:lumMod val="50000"/>
                  </a:schemeClr>
                </a:solidFill>
              </a:rPr>
              <a:t>(Geometric Algebra)</a:t>
            </a:r>
            <a:endParaRPr lang="en-CA" sz="4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65D53E-7669-87FD-042E-97AEB8216424}"/>
              </a:ext>
            </a:extLst>
          </p:cNvPr>
          <p:cNvCxnSpPr>
            <a:cxnSpLocks/>
          </p:cNvCxnSpPr>
          <p:nvPr/>
        </p:nvCxnSpPr>
        <p:spPr>
          <a:xfrm flipV="1">
            <a:off x="3738563" y="1501907"/>
            <a:ext cx="1466850" cy="1576120"/>
          </a:xfrm>
          <a:prstGeom prst="straightConnector1">
            <a:avLst/>
          </a:prstGeom>
          <a:ln w="190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023CB71-B22A-D42C-1C4B-0C5416ECF38E}"/>
              </a:ext>
            </a:extLst>
          </p:cNvPr>
          <p:cNvSpPr txBox="1"/>
          <p:nvPr/>
        </p:nvSpPr>
        <p:spPr>
          <a:xfrm>
            <a:off x="313676" y="1656915"/>
            <a:ext cx="2486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728A29-57EC-04BE-BEA9-45202626C4F2}"/>
              </a:ext>
            </a:extLst>
          </p:cNvPr>
          <p:cNvSpPr txBox="1"/>
          <p:nvPr/>
        </p:nvSpPr>
        <p:spPr>
          <a:xfrm>
            <a:off x="5857320" y="1243614"/>
            <a:ext cx="341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tx1"/>
                </a:solidFill>
              </a:rPr>
              <a:t>“Symbols”?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/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9BDD1D5-5607-ABB7-1002-392549B97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864" y="897028"/>
                <a:ext cx="84931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/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4BFA002-F4ED-81CE-82AF-0BC9B28D0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49" y="826233"/>
                <a:ext cx="84931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/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991940E-B092-993F-9812-A0C9321CB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431" y="1757826"/>
                <a:ext cx="849315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/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2C176D8-4EFE-EA35-A55F-AC909CBA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099" y="1509550"/>
                <a:ext cx="84931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/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CA00604-B4A9-CE36-73F8-B8A38786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774" y="1473958"/>
                <a:ext cx="84931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060E8D59-50F7-BB10-DBB8-2AB5F3FC759C}"/>
              </a:ext>
            </a:extLst>
          </p:cNvPr>
          <p:cNvSpPr txBox="1"/>
          <p:nvPr/>
        </p:nvSpPr>
        <p:spPr>
          <a:xfrm>
            <a:off x="6297614" y="1991981"/>
            <a:ext cx="246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tx1"/>
                </a:solidFill>
              </a:rPr>
              <a:t>(Vectors)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C866AC-3E90-4C0E-B0C6-818E8CFB3E50}"/>
                  </a:ext>
                </a:extLst>
              </p:cNvPr>
              <p:cNvSpPr txBox="1"/>
              <p:nvPr/>
            </p:nvSpPr>
            <p:spPr>
              <a:xfrm>
                <a:off x="0" y="4244060"/>
                <a:ext cx="575151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C866AC-3E90-4C0E-B0C6-818E8CFB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4060"/>
                <a:ext cx="5751513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6032BC-4A57-62FF-2BBC-51F7FF5F6082}"/>
                  </a:ext>
                </a:extLst>
              </p:cNvPr>
              <p:cNvSpPr txBox="1"/>
              <p:nvPr/>
            </p:nvSpPr>
            <p:spPr>
              <a:xfrm>
                <a:off x="3114716" y="1505944"/>
                <a:ext cx="84931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en-CA" sz="8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6032BC-4A57-62FF-2BBC-51F7FF5F6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16" y="1505944"/>
                <a:ext cx="849315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80553-ACD9-EF86-B551-9936D68D0F09}"/>
                  </a:ext>
                </a:extLst>
              </p:cNvPr>
              <p:cNvSpPr txBox="1"/>
              <p:nvPr/>
            </p:nvSpPr>
            <p:spPr>
              <a:xfrm>
                <a:off x="0" y="3002410"/>
                <a:ext cx="48040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80553-ACD9-EF86-B551-9936D68D0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02410"/>
                <a:ext cx="4804036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99D47-9D5E-7D02-5D4E-B4914CAB0E41}"/>
                  </a:ext>
                </a:extLst>
              </p:cNvPr>
              <p:cNvSpPr txBox="1"/>
              <p:nvPr/>
            </p:nvSpPr>
            <p:spPr>
              <a:xfrm>
                <a:off x="5912651" y="3002409"/>
                <a:ext cx="537612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8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299D47-9D5E-7D02-5D4E-B4914CAB0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651" y="3002409"/>
                <a:ext cx="5376122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A416F0-F9F9-40F0-2D35-F116CF64838B}"/>
                  </a:ext>
                </a:extLst>
              </p:cNvPr>
              <p:cNvSpPr txBox="1"/>
              <p:nvPr/>
            </p:nvSpPr>
            <p:spPr>
              <a:xfrm>
                <a:off x="6182702" y="4325848"/>
                <a:ext cx="39519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A416F0-F9F9-40F0-2D35-F116CF648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702" y="4325848"/>
                <a:ext cx="3951900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8EC56C-DAF5-544D-5AF4-2BEA7AAB68A5}"/>
              </a:ext>
            </a:extLst>
          </p:cNvPr>
          <p:cNvSpPr txBox="1"/>
          <p:nvPr/>
        </p:nvSpPr>
        <p:spPr>
          <a:xfrm>
            <a:off x="-3" y="5076383"/>
            <a:ext cx="248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(always)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74D28A-C6B3-5815-777A-978AF29225AC}"/>
              </a:ext>
            </a:extLst>
          </p:cNvPr>
          <p:cNvSpPr txBox="1"/>
          <p:nvPr/>
        </p:nvSpPr>
        <p:spPr>
          <a:xfrm>
            <a:off x="6244392" y="5076383"/>
            <a:ext cx="336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(orthogonal)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FDC24D-7F85-9B74-1642-05C97C70D9BA}"/>
                  </a:ext>
                </a:extLst>
              </p:cNvPr>
              <p:cNvSpPr txBox="1"/>
              <p:nvPr/>
            </p:nvSpPr>
            <p:spPr>
              <a:xfrm>
                <a:off x="5727852" y="5940607"/>
                <a:ext cx="36018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FDC24D-7F85-9B74-1642-05C97C70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52" y="5940607"/>
                <a:ext cx="3601832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6FEA4-7A6D-F5D5-967A-012775379E25}"/>
                  </a:ext>
                </a:extLst>
              </p:cNvPr>
              <p:cNvSpPr txBox="1"/>
              <p:nvPr/>
            </p:nvSpPr>
            <p:spPr>
              <a:xfrm>
                <a:off x="9353345" y="6076138"/>
                <a:ext cx="28386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≠−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6FEA4-7A6D-F5D5-967A-012775379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345" y="6076138"/>
                <a:ext cx="2838655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F87094E-1A44-1FB9-4925-2ABFD5FD4973}"/>
              </a:ext>
            </a:extLst>
          </p:cNvPr>
          <p:cNvGrpSpPr/>
          <p:nvPr/>
        </p:nvGrpSpPr>
        <p:grpSpPr>
          <a:xfrm>
            <a:off x="10075026" y="4694994"/>
            <a:ext cx="2030841" cy="1470472"/>
            <a:chOff x="10075026" y="4694994"/>
            <a:chExt cx="2030841" cy="14704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57B3BD-5954-C61B-979C-044FC2C2272A}"/>
                </a:ext>
              </a:extLst>
            </p:cNvPr>
            <p:cNvSpPr txBox="1"/>
            <p:nvPr/>
          </p:nvSpPr>
          <p:spPr>
            <a:xfrm>
              <a:off x="10075026" y="4694994"/>
              <a:ext cx="2030841" cy="10772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arbitrary  vector</a:t>
              </a:r>
              <a:endParaRPr lang="en-CA" sz="32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AD7596-4E31-FDD5-CB14-D0E029BB28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2099" y="5772212"/>
              <a:ext cx="251080" cy="393254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CC4C70-E2B9-9D66-B17E-1849143CEEB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8773" y="5772212"/>
              <a:ext cx="134570" cy="393254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E49CA2-6DB8-2067-FB33-17D4EEF981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55282" y="6032388"/>
              <a:ext cx="772560" cy="76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E49CA2-6DB8-2067-FB33-17D4EEF981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5922" y="6023028"/>
                <a:ext cx="791280" cy="784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902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41">
        <p:fade/>
      </p:transition>
    </mc:Choice>
    <mc:Fallback xmlns="">
      <p:transition spd="med" advTm="236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82D8AA-3096-403C-AD3C-EFDF62474DCE}"/>
              </a:ext>
            </a:extLst>
          </p:cNvPr>
          <p:cNvSpPr txBox="1"/>
          <p:nvPr/>
        </p:nvSpPr>
        <p:spPr>
          <a:xfrm>
            <a:off x="88174" y="91440"/>
            <a:ext cx="775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/>
              <a:t>Clifford/Geometric Algebra Product</a:t>
            </a:r>
            <a:r>
              <a:rPr lang="en-GB" sz="4000" dirty="0"/>
              <a:t>: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/>
              <p:nvPr/>
            </p:nvSpPr>
            <p:spPr>
              <a:xfrm>
                <a:off x="7978140" y="173037"/>
                <a:ext cx="4034246" cy="19398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800" dirty="0"/>
                  <a:t>Orthonormal Basis: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sz="3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40" y="173037"/>
                <a:ext cx="4034246" cy="1939826"/>
              </a:xfrm>
              <a:prstGeom prst="rect">
                <a:avLst/>
              </a:prstGeom>
              <a:blipFill>
                <a:blip r:embed="rId3"/>
                <a:stretch>
                  <a:fillRect l="-3428" t="-3659" r="-32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/>
              <p:nvPr/>
            </p:nvSpPr>
            <p:spPr>
              <a:xfrm>
                <a:off x="19594" y="1119867"/>
                <a:ext cx="12393386" cy="564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3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3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9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        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1119867"/>
                <a:ext cx="12393386" cy="5647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39329246-F00F-40A1-8E70-2F0F38CE121E}"/>
              </a:ext>
            </a:extLst>
          </p:cNvPr>
          <p:cNvSpPr/>
          <p:nvPr/>
        </p:nvSpPr>
        <p:spPr>
          <a:xfrm rot="16200000">
            <a:off x="2695156" y="3840383"/>
            <a:ext cx="502920" cy="31364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A6FC955-6C2F-4340-ADF3-D67ED48397AD}"/>
              </a:ext>
            </a:extLst>
          </p:cNvPr>
          <p:cNvSpPr/>
          <p:nvPr/>
        </p:nvSpPr>
        <p:spPr>
          <a:xfrm rot="16200000">
            <a:off x="8756594" y="3051985"/>
            <a:ext cx="502920" cy="4713264"/>
          </a:xfrm>
          <a:prstGeom prst="leftBrace">
            <a:avLst>
              <a:gd name="adj1" fmla="val 8333"/>
              <a:gd name="adj2" fmla="val 4661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1A7890-2DD7-296F-B208-293F544E08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8960" y="1146960"/>
              <a:ext cx="9882000" cy="550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1A7890-2DD7-296F-B208-293F544E0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9600" y="1137600"/>
                <a:ext cx="9900720" cy="552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69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2"/>
    </mc:Choice>
    <mc:Fallback xmlns="">
      <p:transition spd="slow" advTm="4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3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82D8AA-3096-403C-AD3C-EFDF62474DCE}"/>
                  </a:ext>
                </a:extLst>
              </p:cNvPr>
              <p:cNvSpPr txBox="1"/>
              <p:nvPr/>
            </p:nvSpPr>
            <p:spPr>
              <a:xfrm>
                <a:off x="88174" y="91440"/>
                <a:ext cx="77528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u="sng" dirty="0"/>
                  <a:t>Clifford Algebra Product in </a:t>
                </a:r>
                <a14:m>
                  <m:oMath xmlns:m="http://schemas.openxmlformats.org/officeDocument/2006/math">
                    <m:r>
                      <a:rPr lang="en-GB" sz="4000" b="1" i="1" u="sng" smtClean="0">
                        <a:latin typeface="Cambria Math" panose="02040503050406030204" pitchFamily="18" charset="0"/>
                      </a:rPr>
                      <m:t>𝑪𝒍</m:t>
                    </m:r>
                    <m:r>
                      <a:rPr lang="en-GB" sz="4000" b="1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b="1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4000" b="1" i="1" u="sng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1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4000" b="1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:</a:t>
                </a:r>
                <a:endParaRPr lang="en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82D8AA-3096-403C-AD3C-EFDF62474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4" y="91440"/>
                <a:ext cx="7752806" cy="707886"/>
              </a:xfrm>
              <a:prstGeom prst="rect">
                <a:avLst/>
              </a:prstGeom>
              <a:blipFill>
                <a:blip r:embed="rId3"/>
                <a:stretch>
                  <a:fillRect l="-2752" t="-15517" r="-550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/>
              <p:nvPr/>
            </p:nvSpPr>
            <p:spPr>
              <a:xfrm>
                <a:off x="7978140" y="173037"/>
                <a:ext cx="4034246" cy="193982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800" dirty="0"/>
                  <a:t>Orthonormal Basis: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sz="3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3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3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D4F19-1BE9-4909-A67E-DBB87F1C1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40" y="173037"/>
                <a:ext cx="4034246" cy="1939826"/>
              </a:xfrm>
              <a:prstGeom prst="rect">
                <a:avLst/>
              </a:prstGeom>
              <a:blipFill>
                <a:blip r:embed="rId4"/>
                <a:stretch>
                  <a:fillRect l="-3428" t="-3659" r="-32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/>
              <p:nvPr/>
            </p:nvSpPr>
            <p:spPr>
              <a:xfrm>
                <a:off x="19594" y="1119867"/>
                <a:ext cx="12393386" cy="564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3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3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GB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9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39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39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GB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39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         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        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AD7E69-7A94-4DD5-B1D0-286A71FD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1119867"/>
                <a:ext cx="12393386" cy="56470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39329246-F00F-40A1-8E70-2F0F38CE121E}"/>
              </a:ext>
            </a:extLst>
          </p:cNvPr>
          <p:cNvSpPr/>
          <p:nvPr/>
        </p:nvSpPr>
        <p:spPr>
          <a:xfrm rot="16200000">
            <a:off x="2695156" y="3840383"/>
            <a:ext cx="502920" cy="31364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A6FC955-6C2F-4340-ADF3-D67ED48397AD}"/>
              </a:ext>
            </a:extLst>
          </p:cNvPr>
          <p:cNvSpPr/>
          <p:nvPr/>
        </p:nvSpPr>
        <p:spPr>
          <a:xfrm rot="16200000">
            <a:off x="8756594" y="3051985"/>
            <a:ext cx="502920" cy="4713264"/>
          </a:xfrm>
          <a:prstGeom prst="leftBrace">
            <a:avLst>
              <a:gd name="adj1" fmla="val 8333"/>
              <a:gd name="adj2" fmla="val 4661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1A7890-2DD7-296F-B208-293F544E08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48960" y="1146960"/>
              <a:ext cx="9882000" cy="5504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1A7890-2DD7-296F-B208-293F544E08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9600" y="1137600"/>
                <a:ext cx="9900720" cy="552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521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2"/>
    </mc:Choice>
    <mc:Fallback xmlns="">
      <p:transition spd="slow" advTm="4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3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F22E1E-26A7-4C4E-B369-9379B83B18F3}"/>
              </a:ext>
            </a:extLst>
          </p:cNvPr>
          <p:cNvSpPr txBox="1"/>
          <p:nvPr/>
        </p:nvSpPr>
        <p:spPr>
          <a:xfrm>
            <a:off x="999863" y="8795974"/>
            <a:ext cx="5620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Reminder: </a:t>
            </a:r>
            <a:r>
              <a:rPr lang="en-GB" sz="3200" u="sng" dirty="0"/>
              <a:t>Dot product </a:t>
            </a:r>
            <a:r>
              <a:rPr lang="en-GB" sz="3200" dirty="0"/>
              <a:t>can get the “squared length” of vectors</a:t>
            </a:r>
            <a:endParaRPr lang="en-C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08136-3EDF-442D-8035-504A2610EAF1}"/>
              </a:ext>
            </a:extLst>
          </p:cNvPr>
          <p:cNvSpPr txBox="1"/>
          <p:nvPr/>
        </p:nvSpPr>
        <p:spPr>
          <a:xfrm>
            <a:off x="78111" y="-3513875"/>
            <a:ext cx="12288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Reminder: </a:t>
            </a:r>
            <a:r>
              <a:rPr lang="en-GB" sz="3200" u="sng" dirty="0"/>
              <a:t>Wedge product</a:t>
            </a:r>
            <a:r>
              <a:rPr lang="en-GB" sz="3200" dirty="0"/>
              <a:t> anti-commutes, gives a “bivector” orientation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5AB5E9-AA3B-4A50-B968-B97DB07401BA}"/>
                  </a:ext>
                </a:extLst>
              </p:cNvPr>
              <p:cNvSpPr txBox="1"/>
              <p:nvPr/>
            </p:nvSpPr>
            <p:spPr>
              <a:xfrm>
                <a:off x="7741033" y="8680815"/>
                <a:ext cx="25020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5AB5E9-AA3B-4A50-B968-B97DB074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33" y="8680815"/>
                <a:ext cx="2502032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30EE212-76A9-42D2-9AA4-36CC757E6960}"/>
              </a:ext>
            </a:extLst>
          </p:cNvPr>
          <p:cNvGrpSpPr/>
          <p:nvPr/>
        </p:nvGrpSpPr>
        <p:grpSpPr>
          <a:xfrm>
            <a:off x="285750" y="-2923012"/>
            <a:ext cx="4781541" cy="2475997"/>
            <a:chOff x="285750" y="4362450"/>
            <a:chExt cx="4781541" cy="2475997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97C86BF-2AAB-4E45-A735-0ED7AB093B8C}"/>
                </a:ext>
              </a:extLst>
            </p:cNvPr>
            <p:cNvSpPr/>
            <p:nvPr/>
          </p:nvSpPr>
          <p:spPr>
            <a:xfrm rot="5400000" flipH="1">
              <a:off x="2436340" y="4481619"/>
              <a:ext cx="1985321" cy="1790705"/>
            </a:xfrm>
            <a:prstGeom prst="parallelogram">
              <a:avLst>
                <a:gd name="adj" fmla="val 19681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D0677C-9D5C-4538-BF81-8ED87B42ADD4}"/>
                    </a:ext>
                  </a:extLst>
                </p:cNvPr>
                <p:cNvSpPr txBox="1"/>
                <p:nvPr/>
              </p:nvSpPr>
              <p:spPr>
                <a:xfrm>
                  <a:off x="285750" y="5007697"/>
                  <a:ext cx="205639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0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D0677C-9D5C-4538-BF81-8ED87B42A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50" y="5007697"/>
                  <a:ext cx="2056397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9ED957B-B645-4FA0-9D3B-3B3C2DB01D30}"/>
                </a:ext>
              </a:extLst>
            </p:cNvPr>
            <p:cNvGrpSpPr/>
            <p:nvPr/>
          </p:nvGrpSpPr>
          <p:grpSpPr>
            <a:xfrm>
              <a:off x="2533650" y="4362450"/>
              <a:ext cx="1809750" cy="2007183"/>
              <a:chOff x="2533650" y="4362450"/>
              <a:chExt cx="1809750" cy="200718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5B2BC6-2125-4A6D-B50A-BF7544B229DD}"/>
                  </a:ext>
                </a:extLst>
              </p:cNvPr>
              <p:cNvCxnSpPr/>
              <p:nvPr/>
            </p:nvCxnSpPr>
            <p:spPr>
              <a:xfrm flipV="1">
                <a:off x="2533650" y="6018489"/>
                <a:ext cx="1809750" cy="351144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BA6F9DC-ACE8-4974-956A-DF3279FBE0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362450"/>
                <a:ext cx="0" cy="1656039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AA0754-C0AE-4F9E-A48E-E713BC9B4466}"/>
                </a:ext>
              </a:extLst>
            </p:cNvPr>
            <p:cNvGrpSpPr/>
            <p:nvPr/>
          </p:nvGrpSpPr>
          <p:grpSpPr>
            <a:xfrm rot="10800000">
              <a:off x="2533650" y="4378569"/>
              <a:ext cx="1809750" cy="2007183"/>
              <a:chOff x="2533650" y="4362450"/>
              <a:chExt cx="1809750" cy="200718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AFBD7DE-7C59-4D80-A4D7-2C4CF32E1789}"/>
                  </a:ext>
                </a:extLst>
              </p:cNvPr>
              <p:cNvCxnSpPr/>
              <p:nvPr/>
            </p:nvCxnSpPr>
            <p:spPr>
              <a:xfrm flipV="1">
                <a:off x="2533650" y="6018489"/>
                <a:ext cx="1809750" cy="351144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698D348-CBC6-489D-8ABA-99F9BE448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3400" y="4362450"/>
                <a:ext cx="0" cy="1656039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6A6527-3765-4136-9E6E-363EAAA4DC4D}"/>
                    </a:ext>
                  </a:extLst>
                </p:cNvPr>
                <p:cNvSpPr txBox="1"/>
                <p:nvPr/>
              </p:nvSpPr>
              <p:spPr>
                <a:xfrm>
                  <a:off x="3587769" y="6069006"/>
                  <a:ext cx="80120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44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96A6527-3765-4136-9E6E-363EAAA4D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7769" y="6069006"/>
                  <a:ext cx="801206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31D130-2FA1-4184-8978-8F10748C2E4F}"/>
                    </a:ext>
                  </a:extLst>
                </p:cNvPr>
                <p:cNvSpPr txBox="1"/>
                <p:nvPr/>
              </p:nvSpPr>
              <p:spPr>
                <a:xfrm>
                  <a:off x="4381495" y="4805748"/>
                  <a:ext cx="685796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440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331D130-2FA1-4184-8978-8F10748C2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495" y="4805748"/>
                  <a:ext cx="685796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54EB4CB6-18B7-4586-9961-CB7E57600B30}"/>
                </a:ext>
              </a:extLst>
            </p:cNvPr>
            <p:cNvSpPr/>
            <p:nvPr/>
          </p:nvSpPr>
          <p:spPr>
            <a:xfrm>
              <a:off x="3067055" y="5034987"/>
              <a:ext cx="742938" cy="742938"/>
            </a:xfrm>
            <a:prstGeom prst="arc">
              <a:avLst>
                <a:gd name="adj1" fmla="val 2146030"/>
                <a:gd name="adj2" fmla="val 19632653"/>
              </a:avLst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222A90-8259-479E-B444-C12E82C08045}"/>
              </a:ext>
            </a:extLst>
          </p:cNvPr>
          <p:cNvGrpSpPr/>
          <p:nvPr/>
        </p:nvGrpSpPr>
        <p:grpSpPr>
          <a:xfrm>
            <a:off x="6222261" y="-3067688"/>
            <a:ext cx="5249262" cy="2449878"/>
            <a:chOff x="6222261" y="4255874"/>
            <a:chExt cx="5249262" cy="2449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CA0880-01A1-4CEA-8E48-5595739A51E3}"/>
                    </a:ext>
                  </a:extLst>
                </p:cNvPr>
                <p:cNvSpPr txBox="1"/>
                <p:nvPr/>
              </p:nvSpPr>
              <p:spPr>
                <a:xfrm>
                  <a:off x="6222261" y="4729713"/>
                  <a:ext cx="2547153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44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360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CA0880-01A1-4CEA-8E48-5595739A5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261" y="4729713"/>
                  <a:ext cx="2547153" cy="15696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E1B616-3D3F-4A8F-884F-9BA173262687}"/>
                </a:ext>
              </a:extLst>
            </p:cNvPr>
            <p:cNvGrpSpPr/>
            <p:nvPr/>
          </p:nvGrpSpPr>
          <p:grpSpPr>
            <a:xfrm>
              <a:off x="8947405" y="4255874"/>
              <a:ext cx="2524118" cy="2449878"/>
              <a:chOff x="8690782" y="3871283"/>
              <a:chExt cx="2524118" cy="2449878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AE191E83-DD3D-479D-9153-101BA92D8048}"/>
                  </a:ext>
                </a:extLst>
              </p:cNvPr>
              <p:cNvSpPr/>
              <p:nvPr/>
            </p:nvSpPr>
            <p:spPr>
              <a:xfrm rot="5400000" flipH="1">
                <a:off x="9307840" y="4417028"/>
                <a:ext cx="1985321" cy="1790705"/>
              </a:xfrm>
              <a:prstGeom prst="parallelogram">
                <a:avLst>
                  <a:gd name="adj" fmla="val 1968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A0B0F9-42BE-4EDD-AE30-659B96C95ED9}"/>
                  </a:ext>
                </a:extLst>
              </p:cNvPr>
              <p:cNvGrpSpPr/>
              <p:nvPr/>
            </p:nvGrpSpPr>
            <p:grpSpPr>
              <a:xfrm>
                <a:off x="9405150" y="4297859"/>
                <a:ext cx="1809750" cy="2007183"/>
                <a:chOff x="2533650" y="4362450"/>
                <a:chExt cx="1809750" cy="2007183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41C3F94-1D2F-4BEF-BCCE-4D43856A2A3E}"/>
                    </a:ext>
                  </a:extLst>
                </p:cNvPr>
                <p:cNvCxnSpPr/>
                <p:nvPr/>
              </p:nvCxnSpPr>
              <p:spPr>
                <a:xfrm flipV="1">
                  <a:off x="2533650" y="6018489"/>
                  <a:ext cx="1809750" cy="351144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D2BD4EA5-338A-4900-A1DD-F13BBC8F3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3400" y="4362450"/>
                  <a:ext cx="0" cy="1656039"/>
                </a:xfrm>
                <a:prstGeom prst="straightConnector1">
                  <a:avLst/>
                </a:prstGeom>
                <a:ln w="28575">
                  <a:solidFill>
                    <a:srgbClr val="7030A0"/>
                  </a:solidFill>
                  <a:prstDash val="sysDash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83A6502-06B6-4F45-8AC5-124EF5D434AA}"/>
                  </a:ext>
                </a:extLst>
              </p:cNvPr>
              <p:cNvCxnSpPr/>
              <p:nvPr/>
            </p:nvCxnSpPr>
            <p:spPr>
              <a:xfrm rot="10800000" flipV="1">
                <a:off x="9405150" y="4313978"/>
                <a:ext cx="1809750" cy="351144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9107AD7-0D4C-4747-8A36-BC0A09B170C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405150" y="4665122"/>
                <a:ext cx="0" cy="1656039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C80853-00C7-4A1C-9D6F-EEC35007B8BA}"/>
                      </a:ext>
                    </a:extLst>
                  </p:cNvPr>
                  <p:cNvSpPr txBox="1"/>
                  <p:nvPr/>
                </p:nvSpPr>
                <p:spPr>
                  <a:xfrm>
                    <a:off x="9267158" y="3871283"/>
                    <a:ext cx="801206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CA" sz="44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C80853-00C7-4A1C-9D6F-EEC35007B8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7158" y="3871283"/>
                    <a:ext cx="801206" cy="76944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B0A5366-E59C-41E6-BDF4-3D7DBF772435}"/>
                      </a:ext>
                    </a:extLst>
                  </p:cNvPr>
                  <p:cNvSpPr txBox="1"/>
                  <p:nvPr/>
                </p:nvSpPr>
                <p:spPr>
                  <a:xfrm>
                    <a:off x="8690782" y="5108421"/>
                    <a:ext cx="685796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CA" sz="440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B0A5366-E59C-41E6-BDF4-3D7DBF7724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0782" y="5108421"/>
                    <a:ext cx="685796" cy="76944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01DB4D8-254C-429A-8099-FEF68F7D9A33}"/>
                  </a:ext>
                </a:extLst>
              </p:cNvPr>
              <p:cNvSpPr/>
              <p:nvPr/>
            </p:nvSpPr>
            <p:spPr>
              <a:xfrm flipH="1">
                <a:off x="9938555" y="4970396"/>
                <a:ext cx="742938" cy="742938"/>
              </a:xfrm>
              <a:prstGeom prst="arc">
                <a:avLst>
                  <a:gd name="adj1" fmla="val 2146030"/>
                  <a:gd name="adj2" fmla="val 19632653"/>
                </a:avLst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7914A3-47BA-4F54-93CA-C9ABBA6C4F05}"/>
              </a:ext>
            </a:extLst>
          </p:cNvPr>
          <p:cNvCxnSpPr>
            <a:cxnSpLocks/>
          </p:cNvCxnSpPr>
          <p:nvPr/>
        </p:nvCxnSpPr>
        <p:spPr>
          <a:xfrm flipH="1">
            <a:off x="0" y="8617327"/>
            <a:ext cx="1219199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35189F-3984-451F-9671-C505AC67AAC2}"/>
              </a:ext>
            </a:extLst>
          </p:cNvPr>
          <p:cNvCxnSpPr>
            <a:cxnSpLocks/>
          </p:cNvCxnSpPr>
          <p:nvPr/>
        </p:nvCxnSpPr>
        <p:spPr>
          <a:xfrm flipH="1">
            <a:off x="0" y="10007977"/>
            <a:ext cx="1219199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67CA98-426B-481C-B70C-0AB132B3E527}"/>
                  </a:ext>
                </a:extLst>
              </p:cNvPr>
              <p:cNvSpPr txBox="1"/>
              <p:nvPr/>
            </p:nvSpPr>
            <p:spPr>
              <a:xfrm>
                <a:off x="88492" y="1702762"/>
                <a:ext cx="1197569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Orthogonal vectors: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endParaRPr lang="en-GB" sz="3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  ⇒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GB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67CA98-426B-481C-B70C-0AB132B3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1702762"/>
                <a:ext cx="11975690" cy="2400657"/>
              </a:xfrm>
              <a:prstGeom prst="rect">
                <a:avLst/>
              </a:prstGeom>
              <a:blipFill>
                <a:blip r:embed="rId10"/>
                <a:stretch>
                  <a:fillRect l="-3106" t="-73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E466C-0C3E-4A1A-B2E0-A3FFFC4355FB}"/>
                  </a:ext>
                </a:extLst>
              </p:cNvPr>
              <p:cNvSpPr txBox="1"/>
              <p:nvPr/>
            </p:nvSpPr>
            <p:spPr>
              <a:xfrm>
                <a:off x="127818" y="102303"/>
                <a:ext cx="11931069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Clifford Product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6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11E466C-0C3E-4A1A-B2E0-A3FFFC43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8" y="102303"/>
                <a:ext cx="11931069" cy="1015663"/>
              </a:xfrm>
              <a:prstGeom prst="rect">
                <a:avLst/>
              </a:prstGeom>
              <a:blipFill>
                <a:blip r:embed="rId11"/>
                <a:stretch>
                  <a:fillRect l="-2899" t="-15429" b="-3542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8B3857-5FCC-EBF5-2506-FAA6B1C2B253}"/>
                  </a:ext>
                </a:extLst>
              </p:cNvPr>
              <p:cNvSpPr txBox="1"/>
              <p:nvPr/>
            </p:nvSpPr>
            <p:spPr>
              <a:xfrm>
                <a:off x="78111" y="7793998"/>
                <a:ext cx="1197569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400" dirty="0"/>
                  <a:t>Parallel    vectors: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3400" b="0" i="1" dirty="0" smtClean="0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GB" sz="3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3400" b="0" i="1" dirty="0" smtClean="0">
                        <a:latin typeface="Cambria Math" panose="02040503050406030204" pitchFamily="18" charset="0"/>
                      </a:rPr>
                      <m:t>=0      ⇒</m:t>
                    </m:r>
                    <m:acc>
                      <m:accPr>
                        <m:chr m:val="⃗"/>
                        <m:ctrlP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3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34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3400" b="0" i="1" dirty="0" smtClean="0">
                        <a:latin typeface="Cambria Math" panose="02040503050406030204" pitchFamily="18" charset="0"/>
                      </a:rPr>
                      <m:t>=+</m:t>
                    </m:r>
                    <m:acc>
                      <m:accPr>
                        <m:chr m:val="⃗"/>
                        <m:ctrlP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34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3400" b="0" i="1" dirty="0" smtClean="0">
                        <a:latin typeface="Cambria Math" panose="02040503050406030204" pitchFamily="18" charset="0"/>
                      </a:rPr>
                      <m:t>=     </m:t>
                    </m:r>
                    <m:acc>
                      <m:accPr>
                        <m:chr m:val="⃗"/>
                        <m:ctrlP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3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8B3857-5FCC-EBF5-2506-FAA6B1C2B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1" y="7793998"/>
                <a:ext cx="11975690" cy="615553"/>
              </a:xfrm>
              <a:prstGeom prst="rect">
                <a:avLst/>
              </a:prstGeom>
              <a:blipFill>
                <a:blip r:embed="rId12"/>
                <a:stretch>
                  <a:fillRect l="-1426"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C962EF-FC19-59F1-ECAE-7CEF4CC3D5B6}"/>
                  </a:ext>
                </a:extLst>
              </p:cNvPr>
              <p:cNvSpPr txBox="1"/>
              <p:nvPr/>
            </p:nvSpPr>
            <p:spPr>
              <a:xfrm>
                <a:off x="98323" y="4502544"/>
                <a:ext cx="1197569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Parallel vectors: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6000" i="1" dirty="0">
                        <a:latin typeface="Cambria Math" panose="02040503050406030204" pitchFamily="18" charset="0"/>
                      </a:rPr>
                      <m:t>∧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  <a:p>
                <a:endParaRPr lang="en-GB" sz="3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  ⇒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GB" sz="6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C962EF-FC19-59F1-ECAE-7CEF4CC3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3" y="4502544"/>
                <a:ext cx="11975690" cy="2400657"/>
              </a:xfrm>
              <a:prstGeom prst="rect">
                <a:avLst/>
              </a:prstGeom>
              <a:blipFill>
                <a:blip r:embed="rId13"/>
                <a:stretch>
                  <a:fillRect l="-3053" t="-76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3BB568B-FF29-5800-489B-2FB06C7A6561}"/>
              </a:ext>
            </a:extLst>
          </p:cNvPr>
          <p:cNvGrpSpPr/>
          <p:nvPr/>
        </p:nvGrpSpPr>
        <p:grpSpPr>
          <a:xfrm>
            <a:off x="10102968" y="1306924"/>
            <a:ext cx="1912733" cy="1631768"/>
            <a:chOff x="10102968" y="1173574"/>
            <a:chExt cx="1912733" cy="16317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33F2BF-FDEB-F972-E786-233ED7AC59E6}"/>
                </a:ext>
              </a:extLst>
            </p:cNvPr>
            <p:cNvGrpSpPr/>
            <p:nvPr/>
          </p:nvGrpSpPr>
          <p:grpSpPr>
            <a:xfrm>
              <a:off x="10102968" y="1173574"/>
              <a:ext cx="1912733" cy="1631768"/>
              <a:chOff x="10109782" y="2272331"/>
              <a:chExt cx="1940208" cy="165520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08A6B73-72B8-7E9E-5FED-C182FC75244C}"/>
                  </a:ext>
                </a:extLst>
              </p:cNvPr>
              <p:cNvGrpSpPr/>
              <p:nvPr/>
            </p:nvGrpSpPr>
            <p:grpSpPr>
              <a:xfrm>
                <a:off x="10109782" y="2427128"/>
                <a:ext cx="1477874" cy="1484014"/>
                <a:chOff x="7478881" y="3875314"/>
                <a:chExt cx="1824776" cy="1832357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0AC800A-F9F8-51F6-ACE9-5B181D800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78881" y="5707671"/>
                  <a:ext cx="1824776" cy="0"/>
                </a:xfrm>
                <a:prstGeom prst="straightConnector1">
                  <a:avLst/>
                </a:prstGeom>
                <a:ln w="127000">
                  <a:solidFill>
                    <a:srgbClr val="00B05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3C6BD70-50CA-9A77-2820-0D45A4F73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93397" y="3875314"/>
                  <a:ext cx="0" cy="1830200"/>
                </a:xfrm>
                <a:prstGeom prst="straightConnector1">
                  <a:avLst/>
                </a:prstGeom>
                <a:ln w="127000">
                  <a:solidFill>
                    <a:srgbClr val="7030A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CE305A0-ECCB-6447-3DC2-208EBB40486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0675" y="2897286"/>
                    <a:ext cx="849315" cy="10302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oMath>
                      </m:oMathPara>
                    </a14:m>
                    <a:endParaRPr lang="en-CA" sz="6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CE305A0-ECCB-6447-3DC2-208EBB4048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00675" y="2897286"/>
                    <a:ext cx="849315" cy="103025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209BF30-3DBE-4337-379E-A86B063320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3633" y="2272331"/>
                    <a:ext cx="849315" cy="10302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6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CA" sz="6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209BF30-3DBE-4337-379E-A86B063320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3633" y="2272331"/>
                    <a:ext cx="849315" cy="103025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F6DC88C-F14D-1717-E4A0-660DC15C0587}"/>
                </a:ext>
              </a:extLst>
            </p:cNvPr>
            <p:cNvGrpSpPr/>
            <p:nvPr/>
          </p:nvGrpSpPr>
          <p:grpSpPr>
            <a:xfrm rot="10800000">
              <a:off x="10125441" y="2455069"/>
              <a:ext cx="318722" cy="325690"/>
              <a:chOff x="7279136" y="3875314"/>
              <a:chExt cx="2024521" cy="2068778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6B7679B-1F3C-CA7C-A694-87F1F6FC604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279136" y="5707671"/>
                <a:ext cx="2024521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90E09613-ABCF-2EF0-AFE6-7800FAC0E12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493395" y="3875314"/>
                <a:ext cx="0" cy="206877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811D377-2C37-2724-770A-A76ED9E573F0}"/>
              </a:ext>
            </a:extLst>
          </p:cNvPr>
          <p:cNvGrpSpPr/>
          <p:nvPr/>
        </p:nvGrpSpPr>
        <p:grpSpPr>
          <a:xfrm>
            <a:off x="8874614" y="4185794"/>
            <a:ext cx="2846296" cy="1507843"/>
            <a:chOff x="10117511" y="2919492"/>
            <a:chExt cx="2887181" cy="152950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A8E4EB6-5A8E-661F-E60B-B0164D126BB7}"/>
                </a:ext>
              </a:extLst>
            </p:cNvPr>
            <p:cNvGrpSpPr/>
            <p:nvPr/>
          </p:nvGrpSpPr>
          <p:grpSpPr>
            <a:xfrm>
              <a:off x="10117511" y="3779801"/>
              <a:ext cx="2210478" cy="308300"/>
              <a:chOff x="7488425" y="5545423"/>
              <a:chExt cx="2729345" cy="38066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CAC74766-F538-EA48-9B3A-073759EF2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8425" y="5545423"/>
                <a:ext cx="1824776" cy="0"/>
              </a:xfrm>
              <a:prstGeom prst="straightConnector1">
                <a:avLst/>
              </a:prstGeom>
              <a:ln w="1270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69FCECB-C689-159B-7841-58104C0EE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3397" y="5903683"/>
                <a:ext cx="2724373" cy="22402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EECA5DC-B850-87E0-72CF-31ECCAE69DC9}"/>
                    </a:ext>
                  </a:extLst>
                </p:cNvPr>
                <p:cNvSpPr txBox="1"/>
                <p:nvPr/>
              </p:nvSpPr>
              <p:spPr>
                <a:xfrm>
                  <a:off x="11446985" y="2919492"/>
                  <a:ext cx="849315" cy="1030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6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EECA5DC-B850-87E0-72CF-31ECCAE69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6985" y="2919492"/>
                  <a:ext cx="849315" cy="103025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9AC30FD-D7BE-C129-FF01-D5AC4A7D0A67}"/>
                    </a:ext>
                  </a:extLst>
                </p:cNvPr>
                <p:cNvSpPr txBox="1"/>
                <p:nvPr/>
              </p:nvSpPr>
              <p:spPr>
                <a:xfrm>
                  <a:off x="12155377" y="3418743"/>
                  <a:ext cx="849315" cy="10302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9AC30FD-D7BE-C129-FF01-D5AC4A7D0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5377" y="3418743"/>
                  <a:ext cx="849315" cy="103025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DBEFA39-7C5A-8675-C09F-CA3A9357085A}"/>
              </a:ext>
            </a:extLst>
          </p:cNvPr>
          <p:cNvCxnSpPr>
            <a:cxnSpLocks/>
          </p:cNvCxnSpPr>
          <p:nvPr/>
        </p:nvCxnSpPr>
        <p:spPr>
          <a:xfrm flipH="1">
            <a:off x="-30044" y="4215291"/>
            <a:ext cx="1219199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4469B2-7738-4FE7-5C55-F966DD7A9488}"/>
              </a:ext>
            </a:extLst>
          </p:cNvPr>
          <p:cNvCxnSpPr>
            <a:cxnSpLocks/>
          </p:cNvCxnSpPr>
          <p:nvPr/>
        </p:nvCxnSpPr>
        <p:spPr>
          <a:xfrm flipH="1">
            <a:off x="-30045" y="1312044"/>
            <a:ext cx="1219199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1E7974-EB56-745D-21AE-5D799F69F5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1320" y="3269880"/>
              <a:ext cx="9222120" cy="349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1E7974-EB56-745D-21AE-5D799F69F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1960" y="3260520"/>
                <a:ext cx="9240840" cy="351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29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/>
              <p:nvPr/>
            </p:nvSpPr>
            <p:spPr>
              <a:xfrm>
                <a:off x="0" y="-39944"/>
                <a:ext cx="55990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E79FE8-50CE-40DC-B1D4-2D2A2BF1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9944"/>
                <a:ext cx="5599097" cy="830997"/>
              </a:xfrm>
              <a:prstGeom prst="rect">
                <a:avLst/>
              </a:prstGeom>
              <a:blipFill>
                <a:blip r:embed="rId3"/>
                <a:stretch>
                  <a:fillRect l="-4902" t="-16058" r="-3922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/>
              <p:nvPr/>
            </p:nvSpPr>
            <p:spPr>
              <a:xfrm>
                <a:off x="134567" y="713700"/>
                <a:ext cx="11998541" cy="693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800" dirty="0"/>
                  <a:t>Option 1: convince yourself that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sz="3800" dirty="0"/>
                  <a:t> and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800" dirty="0"/>
                  <a:t> are really matrices.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CE7167-ED02-40A1-80A5-EF0069FB7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7" y="713700"/>
                <a:ext cx="11998541" cy="693716"/>
              </a:xfrm>
              <a:prstGeom prst="rect">
                <a:avLst/>
              </a:prstGeom>
              <a:blipFill>
                <a:blip r:embed="rId4"/>
                <a:stretch>
                  <a:fillRect l="-1677" t="-12281" r="-610" b="-350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/>
              <p:nvPr/>
            </p:nvSpPr>
            <p:spPr>
              <a:xfrm>
                <a:off x="97641" y="2482313"/>
                <a:ext cx="3180743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81D03-787E-4BD4-BFE9-E85AB902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" y="2482313"/>
                <a:ext cx="3180743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/>
              <p:nvPr/>
            </p:nvSpPr>
            <p:spPr>
              <a:xfrm>
                <a:off x="3409498" y="2538464"/>
                <a:ext cx="5330690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6F8889-7BF4-465C-9788-BECBD1C8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498" y="2538464"/>
                <a:ext cx="5330690" cy="1324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/>
              <p:nvPr/>
            </p:nvSpPr>
            <p:spPr>
              <a:xfrm>
                <a:off x="1588" y="3868279"/>
                <a:ext cx="12421990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300" dirty="0"/>
                  <a:t>Option 2: Treat </a:t>
                </a:r>
                <a14:m>
                  <m:oMath xmlns:m="http://schemas.openxmlformats.org/officeDocument/2006/math"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sz="3300" dirty="0"/>
                  <a:t> as a new number/symbol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300" dirty="0"/>
                  <a:t> as definition.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1FD33-5A3B-4C79-B6C9-AC1B9E953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" y="3868279"/>
                <a:ext cx="12421990" cy="633571"/>
              </a:xfrm>
              <a:prstGeom prst="rect">
                <a:avLst/>
              </a:prstGeom>
              <a:blipFill>
                <a:blip r:embed="rId7"/>
                <a:stretch>
                  <a:fillRect l="-1325" t="-7767" b="-339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/>
              <p:nvPr/>
            </p:nvSpPr>
            <p:spPr>
              <a:xfrm>
                <a:off x="7595421" y="1402891"/>
                <a:ext cx="4513006" cy="13387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5B11F-6FED-4F30-94B4-4B65C9CC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21" y="1402891"/>
                <a:ext cx="4513006" cy="13387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/>
              <p:nvPr/>
            </p:nvSpPr>
            <p:spPr>
              <a:xfrm>
                <a:off x="211507" y="4431744"/>
                <a:ext cx="8528681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We invent the Clifford Algebra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𝐶𝑙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GB" sz="3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800" dirty="0">
                    <a:solidFill>
                      <a:srgbClr val="0070C0"/>
                    </a:solidFill>
                  </a:rPr>
                  <a:t>0 symbols </a:t>
                </a:r>
                <a:r>
                  <a:rPr lang="en-GB" sz="3800" dirty="0"/>
                  <a:t>that square to +1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800" dirty="0">
                    <a:solidFill>
                      <a:srgbClr val="FF0000"/>
                    </a:solidFill>
                  </a:rPr>
                  <a:t>0 symbols </a:t>
                </a:r>
                <a:r>
                  <a:rPr lang="en-GB" sz="3800" dirty="0"/>
                  <a:t>that squares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3800" dirty="0">
                    <a:solidFill>
                      <a:srgbClr val="00B050"/>
                    </a:solidFill>
                  </a:rPr>
                  <a:t>1 symbol </a:t>
                </a:r>
                <a:r>
                  <a:rPr lang="en-GB" sz="3800" dirty="0"/>
                  <a:t>that squares to 0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0D7543-2FDA-46A5-A8F2-B1ACC91E4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7" y="4431744"/>
                <a:ext cx="8528681" cy="2554545"/>
              </a:xfrm>
              <a:prstGeom prst="rect">
                <a:avLst/>
              </a:prstGeom>
              <a:blipFill>
                <a:blip r:embed="rId9"/>
                <a:stretch>
                  <a:fillRect l="-2573" t="-4296" b="-50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/>
              <p:nvPr/>
            </p:nvSpPr>
            <p:spPr>
              <a:xfrm>
                <a:off x="87864" y="1243451"/>
                <a:ext cx="3215689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8A2F38-3CBB-4819-97BD-AC68F9F28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4" y="1243451"/>
                <a:ext cx="3215689" cy="1324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281EB5-BE74-43F2-987F-D2444851898E}"/>
              </a:ext>
            </a:extLst>
          </p:cNvPr>
          <p:cNvCxnSpPr>
            <a:cxnSpLocks/>
          </p:cNvCxnSpPr>
          <p:nvPr/>
        </p:nvCxnSpPr>
        <p:spPr>
          <a:xfrm>
            <a:off x="0" y="738595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EC9B9-5942-4647-9FBA-7E9783E369ED}"/>
              </a:ext>
            </a:extLst>
          </p:cNvPr>
          <p:cNvCxnSpPr>
            <a:cxnSpLocks/>
          </p:cNvCxnSpPr>
          <p:nvPr/>
        </p:nvCxnSpPr>
        <p:spPr>
          <a:xfrm>
            <a:off x="1588" y="3881097"/>
            <a:ext cx="1219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31129F-83DB-2C74-8D1D-99954722CD89}"/>
              </a:ext>
            </a:extLst>
          </p:cNvPr>
          <p:cNvGrpSpPr/>
          <p:nvPr/>
        </p:nvGrpSpPr>
        <p:grpSpPr>
          <a:xfrm>
            <a:off x="8651697" y="4589230"/>
            <a:ext cx="2070204" cy="1569660"/>
            <a:chOff x="8534400" y="4777152"/>
            <a:chExt cx="2070204" cy="15696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CF5EA19-2595-8C98-0634-8943865EF061}"/>
                </a:ext>
              </a:extLst>
            </p:cNvPr>
            <p:cNvSpPr txBox="1"/>
            <p:nvPr/>
          </p:nvSpPr>
          <p:spPr>
            <a:xfrm>
              <a:off x="8925939" y="4777152"/>
              <a:ext cx="1678665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aka</a:t>
              </a:r>
            </a:p>
            <a:p>
              <a:pPr algn="ctr"/>
              <a:r>
                <a:rPr lang="en-CA" sz="3200" dirty="0"/>
                <a:t>dual </a:t>
              </a:r>
            </a:p>
            <a:p>
              <a:pPr algn="ctr"/>
              <a:r>
                <a:rPr lang="en-CA" sz="3200" dirty="0"/>
                <a:t>numbers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CB1D72-82BC-C473-AC57-98F1FEB9229C}"/>
                </a:ext>
              </a:extLst>
            </p:cNvPr>
            <p:cNvCxnSpPr/>
            <p:nvPr/>
          </p:nvCxnSpPr>
          <p:spPr>
            <a:xfrm flipH="1">
              <a:off x="8534400" y="5025383"/>
              <a:ext cx="381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15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2"/>
    </mc:Choice>
    <mc:Fallback xmlns="">
      <p:transition spd="slow" advTm="40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 animBg="1"/>
      <p:bldP spid="11" grpId="0" build="p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B077A-4D3A-442F-2117-4CC125C77D76}"/>
              </a:ext>
            </a:extLst>
          </p:cNvPr>
          <p:cNvSpPr txBox="1"/>
          <p:nvPr/>
        </p:nvSpPr>
        <p:spPr>
          <a:xfrm>
            <a:off x="315554" y="188539"/>
            <a:ext cx="110299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b="1" dirty="0"/>
              <a:t>Abstract Definition of: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8000" b="1" dirty="0"/>
              <a:t>Clifford Algebras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8000" b="1" dirty="0" err="1"/>
              <a:t>Grassman</a:t>
            </a:r>
            <a:r>
              <a:rPr lang="en-CA" sz="8000" b="1" dirty="0"/>
              <a:t> Algebras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F4970-D9E0-315A-1B2C-46F65054A181}"/>
              </a:ext>
            </a:extLst>
          </p:cNvPr>
          <p:cNvSpPr txBox="1"/>
          <p:nvPr/>
        </p:nvSpPr>
        <p:spPr>
          <a:xfrm>
            <a:off x="0" y="413815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/>
              <a:t>(</a:t>
            </a:r>
            <a:r>
              <a:rPr lang="en-CA" sz="7200" u="sng" dirty="0"/>
              <a:t>Tensor Algebras</a:t>
            </a:r>
            <a:r>
              <a:rPr lang="en-CA" sz="7200" dirty="0"/>
              <a:t> and </a:t>
            </a:r>
            <a:r>
              <a:rPr lang="en-CA" sz="7200" u="sng" dirty="0"/>
              <a:t>Quotients</a:t>
            </a:r>
            <a:r>
              <a:rPr lang="en-CA" sz="7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4AD57-58F8-EDB8-B0B8-6293F36CCAF0}"/>
              </a:ext>
            </a:extLst>
          </p:cNvPr>
          <p:cNvSpPr txBox="1"/>
          <p:nvPr/>
        </p:nvSpPr>
        <p:spPr>
          <a:xfrm>
            <a:off x="0" y="5540544"/>
            <a:ext cx="12192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700" b="1" dirty="0">
                <a:solidFill>
                  <a:srgbClr val="FF0000"/>
                </a:solidFill>
              </a:rPr>
              <a:t>(more advanced; beginners can ignore)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61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0"/>
    </mc:Choice>
    <mc:Fallback xmlns="">
      <p:transition spd="slow" advTm="1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93DF7-DF74-A326-E15F-FAE2B38144C2}"/>
              </a:ext>
            </a:extLst>
          </p:cNvPr>
          <p:cNvSpPr/>
          <p:nvPr/>
        </p:nvSpPr>
        <p:spPr>
          <a:xfrm>
            <a:off x="0" y="22502"/>
            <a:ext cx="12191999" cy="6812996"/>
          </a:xfrm>
          <a:prstGeom prst="rect">
            <a:avLst/>
          </a:prstGeom>
          <a:solidFill>
            <a:srgbClr val="A3CDFF">
              <a:alpha val="34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D41E9-95D4-EA31-74A4-69A4A22B3210}"/>
              </a:ext>
            </a:extLst>
          </p:cNvPr>
          <p:cNvSpPr txBox="1"/>
          <p:nvPr/>
        </p:nvSpPr>
        <p:spPr>
          <a:xfrm>
            <a:off x="9505711" y="1792351"/>
            <a:ext cx="2468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dirty="0"/>
              <a:t>Bivectors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D2E372-2D0B-FE68-C72F-5867C40E19FD}"/>
              </a:ext>
            </a:extLst>
          </p:cNvPr>
          <p:cNvGrpSpPr/>
          <p:nvPr/>
        </p:nvGrpSpPr>
        <p:grpSpPr>
          <a:xfrm>
            <a:off x="7676348" y="1344316"/>
            <a:ext cx="1704158" cy="1700700"/>
            <a:chOff x="1218114" y="2172838"/>
            <a:chExt cx="2746423" cy="274085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2C24C5-F309-7AA9-563A-891CE9506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960" y="4830004"/>
              <a:ext cx="2700474" cy="1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07076F-6173-2091-1143-D7B5C3882AC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37960" y="2232017"/>
              <a:ext cx="2700474" cy="1"/>
            </a:xfrm>
            <a:prstGeom prst="straightConnector1">
              <a:avLst/>
            </a:prstGeom>
            <a:ln w="1524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F086C4-9979-6D5E-7348-748CFC043A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14300" y="3523074"/>
              <a:ext cx="2700474" cy="1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E9B8FA-9BE5-7B7E-A4E6-C6D47A629A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32122" y="3563451"/>
              <a:ext cx="2700474" cy="1"/>
            </a:xfrm>
            <a:prstGeom prst="straightConnector1">
              <a:avLst/>
            </a:prstGeom>
            <a:ln w="1524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4423E1-B8A6-84C5-D01A-BEB6B2BEE0C7}"/>
              </a:ext>
            </a:extLst>
          </p:cNvPr>
          <p:cNvGrpSpPr/>
          <p:nvPr/>
        </p:nvGrpSpPr>
        <p:grpSpPr>
          <a:xfrm>
            <a:off x="4016865" y="1696967"/>
            <a:ext cx="2465156" cy="1584730"/>
            <a:chOff x="5317933" y="1564130"/>
            <a:chExt cx="2465156" cy="15847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3827FD-E720-5B4E-3928-EC236FAF5F6A}"/>
                </a:ext>
              </a:extLst>
            </p:cNvPr>
            <p:cNvSpPr txBox="1"/>
            <p:nvPr/>
          </p:nvSpPr>
          <p:spPr>
            <a:xfrm>
              <a:off x="5742850" y="2317863"/>
              <a:ext cx="2040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Vectors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25A29F-4588-0E3E-C428-0AAE20BAB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933" y="1564130"/>
              <a:ext cx="1619803" cy="1125023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CB8D8D-6DCF-117F-EC25-726C6709E76F}"/>
              </a:ext>
            </a:extLst>
          </p:cNvPr>
          <p:cNvGrpSpPr/>
          <p:nvPr/>
        </p:nvGrpSpPr>
        <p:grpSpPr>
          <a:xfrm>
            <a:off x="1028552" y="1205645"/>
            <a:ext cx="1897059" cy="1269937"/>
            <a:chOff x="1256652" y="1740197"/>
            <a:chExt cx="1897059" cy="12699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454D0B-71C8-29A6-1921-CE6B9FD4D5BF}"/>
                </a:ext>
              </a:extLst>
            </p:cNvPr>
            <p:cNvSpPr txBox="1"/>
            <p:nvPr/>
          </p:nvSpPr>
          <p:spPr>
            <a:xfrm>
              <a:off x="1256652" y="2179137"/>
              <a:ext cx="18970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Scalars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96782F-8C69-A43F-5487-3C65FD3A2B2E}"/>
                </a:ext>
              </a:extLst>
            </p:cNvPr>
            <p:cNvSpPr/>
            <p:nvPr/>
          </p:nvSpPr>
          <p:spPr>
            <a:xfrm>
              <a:off x="2060338" y="1740197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050F54-63C6-F3AB-8EE3-FBFA0F05305E}"/>
              </a:ext>
            </a:extLst>
          </p:cNvPr>
          <p:cNvGrpSpPr/>
          <p:nvPr/>
        </p:nvGrpSpPr>
        <p:grpSpPr>
          <a:xfrm flipV="1">
            <a:off x="7737779" y="3736590"/>
            <a:ext cx="3286325" cy="2292439"/>
            <a:chOff x="3460750" y="1663699"/>
            <a:chExt cx="1943100" cy="1079500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7DFD99B-DF39-6F58-8ECE-8AA9381233F6}"/>
                </a:ext>
              </a:extLst>
            </p:cNvPr>
            <p:cNvSpPr/>
            <p:nvPr/>
          </p:nvSpPr>
          <p:spPr>
            <a:xfrm rot="10800000">
              <a:off x="3460750" y="1663699"/>
              <a:ext cx="1943100" cy="1079499"/>
            </a:xfrm>
            <a:prstGeom prst="arc">
              <a:avLst>
                <a:gd name="adj1" fmla="val 16200000"/>
                <a:gd name="adj2" fmla="val 5545470"/>
              </a:avLst>
            </a:prstGeom>
            <a:ln w="114300">
              <a:gradFill>
                <a:gsLst>
                  <a:gs pos="0">
                    <a:srgbClr val="0070C0"/>
                  </a:gs>
                  <a:gs pos="5300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446C85F-6BC4-F189-3060-466AB7CF38E9}"/>
                </a:ext>
              </a:extLst>
            </p:cNvPr>
            <p:cNvSpPr/>
            <p:nvPr/>
          </p:nvSpPr>
          <p:spPr>
            <a:xfrm>
              <a:off x="3460750" y="1663700"/>
              <a:ext cx="1943100" cy="800100"/>
            </a:xfrm>
            <a:prstGeom prst="arc">
              <a:avLst>
                <a:gd name="adj1" fmla="val 16365586"/>
                <a:gd name="adj2" fmla="val 5439505"/>
              </a:avLst>
            </a:prstGeom>
            <a:ln w="114300">
              <a:gradFill>
                <a:gsLst>
                  <a:gs pos="0">
                    <a:srgbClr val="7030A0"/>
                  </a:gs>
                  <a:gs pos="5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A7147C1-C921-33A9-0A09-1A1940D11980}"/>
                </a:ext>
              </a:extLst>
            </p:cNvPr>
            <p:cNvSpPr/>
            <p:nvPr/>
          </p:nvSpPr>
          <p:spPr>
            <a:xfrm rot="10800000">
              <a:off x="3626597" y="1990724"/>
              <a:ext cx="1758950" cy="474197"/>
            </a:xfrm>
            <a:prstGeom prst="arc">
              <a:avLst>
                <a:gd name="adj1" fmla="val 17077859"/>
                <a:gd name="adj2" fmla="val 4785770"/>
              </a:avLst>
            </a:prstGeom>
            <a:ln w="114300">
              <a:gradFill>
                <a:gsLst>
                  <a:gs pos="0">
                    <a:srgbClr val="FF0000"/>
                  </a:gs>
                  <a:gs pos="54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4C0F9DA-7673-DB68-168B-8771D1B6002F}"/>
                </a:ext>
              </a:extLst>
            </p:cNvPr>
            <p:cNvSpPr/>
            <p:nvPr/>
          </p:nvSpPr>
          <p:spPr>
            <a:xfrm>
              <a:off x="3460750" y="1990725"/>
              <a:ext cx="1943100" cy="752474"/>
            </a:xfrm>
            <a:prstGeom prst="arc">
              <a:avLst>
                <a:gd name="adj1" fmla="val 16200000"/>
                <a:gd name="adj2" fmla="val 5400000"/>
              </a:avLst>
            </a:prstGeom>
            <a:ln w="114300">
              <a:gradFill>
                <a:gsLst>
                  <a:gs pos="0">
                    <a:srgbClr val="00B050"/>
                  </a:gs>
                  <a:gs pos="54000">
                    <a:srgbClr val="0070C0"/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FA0F9A-5302-8AAB-E32D-721D8980B8DB}"/>
              </a:ext>
            </a:extLst>
          </p:cNvPr>
          <p:cNvSpPr txBox="1"/>
          <p:nvPr/>
        </p:nvSpPr>
        <p:spPr>
          <a:xfrm>
            <a:off x="7960517" y="5958540"/>
            <a:ext cx="284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Spinors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03C13-B673-9053-5538-F0E6E25FB262}"/>
              </a:ext>
            </a:extLst>
          </p:cNvPr>
          <p:cNvSpPr txBox="1"/>
          <p:nvPr/>
        </p:nvSpPr>
        <p:spPr>
          <a:xfrm>
            <a:off x="743036" y="5926627"/>
            <a:ext cx="4206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Linear Maps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304C77-B046-B84E-14F7-3C6C73E86FCF}"/>
              </a:ext>
            </a:extLst>
          </p:cNvPr>
          <p:cNvGrpSpPr/>
          <p:nvPr/>
        </p:nvGrpSpPr>
        <p:grpSpPr>
          <a:xfrm>
            <a:off x="582877" y="3674365"/>
            <a:ext cx="2386092" cy="2313610"/>
            <a:chOff x="9248775" y="3716594"/>
            <a:chExt cx="5765083" cy="558995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6AA86A-8684-024B-335E-C049FB44F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9653" t="46850" r="59843" b="2529"/>
            <a:stretch/>
          </p:blipFill>
          <p:spPr>
            <a:xfrm>
              <a:off x="9248775" y="3716594"/>
              <a:ext cx="5765083" cy="558995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A46BDB-7E0F-8E33-0A60-36D1C9881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826" y="6511573"/>
              <a:ext cx="0" cy="2794979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4403CF-3FD1-B6AE-2D53-23D30DF4C39A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8966326"/>
              <a:ext cx="2882542" cy="0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5EF4C1-C611-8C6B-ECD8-236CF431A07F}"/>
                </a:ext>
              </a:extLst>
            </p:cNvPr>
            <p:cNvSpPr/>
            <p:nvPr/>
          </p:nvSpPr>
          <p:spPr>
            <a:xfrm>
              <a:off x="9648826" y="7114480"/>
              <a:ext cx="1898854" cy="1851845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30B20D-9AC2-6F25-7AC0-C878368479EC}"/>
              </a:ext>
            </a:extLst>
          </p:cNvPr>
          <p:cNvGrpSpPr/>
          <p:nvPr/>
        </p:nvGrpSpPr>
        <p:grpSpPr>
          <a:xfrm>
            <a:off x="3562807" y="3672335"/>
            <a:ext cx="2386092" cy="2313610"/>
            <a:chOff x="9579120" y="4231202"/>
            <a:chExt cx="2386092" cy="23136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BA38CB-CE20-ACE6-4A71-322619A75AA8}"/>
                </a:ext>
              </a:extLst>
            </p:cNvPr>
            <p:cNvGrpSpPr/>
            <p:nvPr/>
          </p:nvGrpSpPr>
          <p:grpSpPr>
            <a:xfrm>
              <a:off x="9579120" y="4231202"/>
              <a:ext cx="2386092" cy="2313610"/>
              <a:chOff x="9248775" y="3716594"/>
              <a:chExt cx="5765083" cy="5589957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812C1F8-6B0A-F67E-88B8-045BC273F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653" t="46850" r="59843" b="2529"/>
              <a:stretch/>
            </p:blipFill>
            <p:spPr>
              <a:xfrm>
                <a:off x="9248775" y="3716594"/>
                <a:ext cx="5765083" cy="5589957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6535F91-2158-D424-A106-55ADBC01D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8826" y="5207395"/>
                <a:ext cx="965068" cy="4099156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EFD6AD5-55C6-75F9-459E-C985BA41E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8775" y="8966325"/>
                <a:ext cx="3645649" cy="0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F627AA6F-9D05-98D4-8B9F-1A209E0A1FAC}"/>
                </a:ext>
              </a:extLst>
            </p:cNvPr>
            <p:cNvSpPr/>
            <p:nvPr/>
          </p:nvSpPr>
          <p:spPr>
            <a:xfrm>
              <a:off x="9766441" y="5197444"/>
              <a:ext cx="1321565" cy="1212903"/>
            </a:xfrm>
            <a:prstGeom prst="parallelogram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Arc 36">
            <a:extLst>
              <a:ext uri="{FF2B5EF4-FFF2-40B4-BE49-F238E27FC236}">
                <a16:creationId xmlns:a16="http://schemas.microsoft.com/office/drawing/2014/main" id="{FC7C64EC-6C94-6C61-F130-C1DA5CC12A5F}"/>
              </a:ext>
            </a:extLst>
          </p:cNvPr>
          <p:cNvSpPr/>
          <p:nvPr/>
        </p:nvSpPr>
        <p:spPr>
          <a:xfrm rot="2700000" flipH="1">
            <a:off x="844304" y="4786705"/>
            <a:ext cx="3910283" cy="3910283"/>
          </a:xfrm>
          <a:prstGeom prst="arc">
            <a:avLst/>
          </a:prstGeom>
          <a:ln w="1143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9ADDE-7D83-A4E9-76EF-D01B8C100203}"/>
              </a:ext>
            </a:extLst>
          </p:cNvPr>
          <p:cNvSpPr txBox="1"/>
          <p:nvPr/>
        </p:nvSpPr>
        <p:spPr>
          <a:xfrm>
            <a:off x="143027" y="22502"/>
            <a:ext cx="11877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rgbClr val="004AA4"/>
                </a:solidFill>
              </a:rPr>
              <a:t>Clifford Algebras</a:t>
            </a:r>
          </a:p>
        </p:txBody>
      </p:sp>
    </p:spTree>
    <p:extLst>
      <p:ext uri="{BB962C8B-B14F-4D97-AF65-F5344CB8AC3E}">
        <p14:creationId xmlns:p14="http://schemas.microsoft.com/office/powerpoint/2010/main" val="33015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75">
        <p:fade/>
      </p:transition>
    </mc:Choice>
    <mc:Fallback xmlns="">
      <p:transition spd="med" advTm="4175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EA22F-B41E-4A10-8693-109D212A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" y="2099779"/>
            <a:ext cx="11658176" cy="3395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7BB986-1EC2-95AF-8C89-00BD0CC27641}"/>
              </a:ext>
            </a:extLst>
          </p:cNvPr>
          <p:cNvSpPr txBox="1"/>
          <p:nvPr/>
        </p:nvSpPr>
        <p:spPr>
          <a:xfrm>
            <a:off x="266912" y="251953"/>
            <a:ext cx="11429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Tensor Product Review:</a:t>
            </a:r>
            <a:endParaRPr lang="en-CA" sz="8000" b="1" dirty="0"/>
          </a:p>
        </p:txBody>
      </p:sp>
    </p:spTree>
    <p:extLst>
      <p:ext uri="{BB962C8B-B14F-4D97-AF65-F5344CB8AC3E}">
        <p14:creationId xmlns:p14="http://schemas.microsoft.com/office/powerpoint/2010/main" val="188735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"/>
    </mc:Choice>
    <mc:Fallback xmlns="">
      <p:transition spd="slow" advTm="66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484B3-7F6E-B4BD-DB08-B50A4734A520}"/>
                  </a:ext>
                </a:extLst>
              </p:cNvPr>
              <p:cNvSpPr txBox="1"/>
              <p:nvPr/>
            </p:nvSpPr>
            <p:spPr>
              <a:xfrm>
                <a:off x="514350" y="440963"/>
                <a:ext cx="6572250" cy="2521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484B3-7F6E-B4BD-DB08-B50A4734A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440963"/>
                <a:ext cx="6572250" cy="2521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4A449F-4B4C-59A1-D57C-DB508DDD1887}"/>
                  </a:ext>
                </a:extLst>
              </p:cNvPr>
              <p:cNvSpPr txBox="1"/>
              <p:nvPr/>
            </p:nvSpPr>
            <p:spPr>
              <a:xfrm>
                <a:off x="1162050" y="3895641"/>
                <a:ext cx="525780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15000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4A449F-4B4C-59A1-D57C-DB508DDD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895641"/>
                <a:ext cx="5257800" cy="2400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CC26DC-090D-85EA-E3F9-7747BE220155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7990BD-2605-143F-D30A-BC8D4A308D0F}"/>
              </a:ext>
            </a:extLst>
          </p:cNvPr>
          <p:cNvSpPr txBox="1"/>
          <p:nvPr/>
        </p:nvSpPr>
        <p:spPr>
          <a:xfrm>
            <a:off x="5791200" y="407814"/>
            <a:ext cx="6229350" cy="2554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“Outer </a:t>
            </a:r>
          </a:p>
          <a:p>
            <a:pPr algn="ctr"/>
            <a:r>
              <a:rPr lang="en-GB" sz="8000" dirty="0"/>
              <a:t>       Product”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E65C-9897-43FD-8788-494DEF4DEBAC}"/>
              </a:ext>
            </a:extLst>
          </p:cNvPr>
          <p:cNvSpPr txBox="1"/>
          <p:nvPr/>
        </p:nvSpPr>
        <p:spPr>
          <a:xfrm>
            <a:off x="5524500" y="3818696"/>
            <a:ext cx="6762750" cy="2554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“Tensor </a:t>
            </a:r>
          </a:p>
          <a:p>
            <a:pPr algn="ctr"/>
            <a:r>
              <a:rPr lang="en-GB" sz="8000" dirty="0"/>
              <a:t>       Product”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2"/>
    </mc:Choice>
    <mc:Fallback xmlns="">
      <p:transition spd="slow" advTm="9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449140-0827-29C6-E1CE-11374AF9527B}"/>
              </a:ext>
            </a:extLst>
          </p:cNvPr>
          <p:cNvCxnSpPr>
            <a:cxnSpLocks/>
          </p:cNvCxnSpPr>
          <p:nvPr/>
        </p:nvCxnSpPr>
        <p:spPr>
          <a:xfrm>
            <a:off x="0" y="367357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/>
              <p:nvPr/>
            </p:nvSpPr>
            <p:spPr>
              <a:xfrm>
                <a:off x="980153" y="1756541"/>
                <a:ext cx="10172700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3" y="1756541"/>
                <a:ext cx="10172700" cy="1748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9C73B4-9575-6C0E-CD98-87870A197E6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43920" y="8280"/>
              <a:ext cx="3103920" cy="4075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9C73B4-9575-6C0E-CD98-87870A197E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4560" y="-1080"/>
                <a:ext cx="3122640" cy="4094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96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30"/>
    </mc:Choice>
    <mc:Fallback xmlns="">
      <p:transition spd="slow" advTm="1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449140-0827-29C6-E1CE-11374AF9527B}"/>
              </a:ext>
            </a:extLst>
          </p:cNvPr>
          <p:cNvCxnSpPr>
            <a:cxnSpLocks/>
          </p:cNvCxnSpPr>
          <p:nvPr/>
        </p:nvCxnSpPr>
        <p:spPr>
          <a:xfrm>
            <a:off x="0" y="367357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/>
              <p:nvPr/>
            </p:nvSpPr>
            <p:spPr>
              <a:xfrm>
                <a:off x="980152" y="1756541"/>
                <a:ext cx="10805037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2" y="1756541"/>
                <a:ext cx="10805037" cy="1748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78327F-70EC-569F-3A7A-6D22B7C2BD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21640" y="8280"/>
              <a:ext cx="3719160" cy="408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78327F-70EC-569F-3A7A-6D22B7C2B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2280" y="-1080"/>
                <a:ext cx="3737880" cy="410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700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87"/>
    </mc:Choice>
    <mc:Fallback xmlns="">
      <p:transition spd="slow" advTm="13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476250" y="1178377"/>
                <a:ext cx="5105400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1178377"/>
                <a:ext cx="5105400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76140D-BAA8-2762-99E2-44C8D1D9D6AF}"/>
              </a:ext>
            </a:extLst>
          </p:cNvPr>
          <p:cNvSpPr txBox="1"/>
          <p:nvPr/>
        </p:nvSpPr>
        <p:spPr>
          <a:xfrm>
            <a:off x="0" y="0"/>
            <a:ext cx="4724400" cy="1015663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6000" dirty="0"/>
              <a:t>Outer Product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AF0C66-BC31-DDF1-EB78-174C411CF957}"/>
              </a:ext>
            </a:extLst>
          </p:cNvPr>
          <p:cNvGrpSpPr/>
          <p:nvPr/>
        </p:nvGrpSpPr>
        <p:grpSpPr>
          <a:xfrm>
            <a:off x="0" y="3450863"/>
            <a:ext cx="12192000" cy="1015663"/>
            <a:chOff x="0" y="3450863"/>
            <a:chExt cx="12192000" cy="10156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449140-0827-29C6-E1CE-11374AF9527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6710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098483-4833-05F8-9D9C-1D164E8B1ECD}"/>
                </a:ext>
              </a:extLst>
            </p:cNvPr>
            <p:cNvSpPr txBox="1"/>
            <p:nvPr/>
          </p:nvSpPr>
          <p:spPr>
            <a:xfrm>
              <a:off x="0" y="3450863"/>
              <a:ext cx="5105400" cy="1015663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Tensor Product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228600" y="4622796"/>
                <a:ext cx="5105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22796"/>
                <a:ext cx="5105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2FD12-9D37-890A-7A30-1296F7790FD5}"/>
                  </a:ext>
                </a:extLst>
              </p:cNvPr>
              <p:cNvSpPr txBox="1"/>
              <p:nvPr/>
            </p:nvSpPr>
            <p:spPr>
              <a:xfrm>
                <a:off x="6096000" y="186096"/>
                <a:ext cx="5105400" cy="158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2FD12-9D37-890A-7A30-1296F779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6096"/>
                <a:ext cx="5105400" cy="1582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28201-E652-A2D7-0876-504A5F45D72D}"/>
                  </a:ext>
                </a:extLst>
              </p:cNvPr>
              <p:cNvSpPr txBox="1"/>
              <p:nvPr/>
            </p:nvSpPr>
            <p:spPr>
              <a:xfrm>
                <a:off x="6096000" y="1721452"/>
                <a:ext cx="5619750" cy="158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28201-E652-A2D7-0876-504A5F45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21452"/>
                <a:ext cx="5619750" cy="1582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17B89-624D-09AD-E2DE-8F5A1C67CD2C}"/>
                  </a:ext>
                </a:extLst>
              </p:cNvPr>
              <p:cNvSpPr txBox="1"/>
              <p:nvPr/>
            </p:nvSpPr>
            <p:spPr>
              <a:xfrm>
                <a:off x="5619750" y="3670103"/>
                <a:ext cx="6096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17B89-624D-09AD-E2DE-8F5A1C67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3670103"/>
                <a:ext cx="6096000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5619750" y="5241371"/>
                <a:ext cx="6096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5241371"/>
                <a:ext cx="6096000" cy="1446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92642-21DF-24CF-FEEA-92534942BB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4480" y="812880"/>
              <a:ext cx="10297800" cy="582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92642-21DF-24CF-FEEA-92534942B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5120" y="803520"/>
                <a:ext cx="10316520" cy="5841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86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77"/>
    </mc:Choice>
    <mc:Fallback xmlns="">
      <p:transition spd="slow" advTm="33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A0D84-0B67-30C1-7D08-2A3121BD4F79}"/>
                  </a:ext>
                </a:extLst>
              </p:cNvPr>
              <p:cNvSpPr txBox="1"/>
              <p:nvPr/>
            </p:nvSpPr>
            <p:spPr>
              <a:xfrm>
                <a:off x="317091" y="191120"/>
                <a:ext cx="348799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A0D84-0B67-30C1-7D08-2A3121BD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1" y="191120"/>
                <a:ext cx="3487993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263C1-AA28-410E-9297-A95B135F8107}"/>
                  </a:ext>
                </a:extLst>
              </p:cNvPr>
              <p:cNvSpPr txBox="1"/>
              <p:nvPr/>
            </p:nvSpPr>
            <p:spPr>
              <a:xfrm>
                <a:off x="341672" y="1712779"/>
                <a:ext cx="57543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5263C1-AA28-410E-9297-A95B135F8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2" y="1712779"/>
                <a:ext cx="5754328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6FA92-CC1B-0CF9-4DDD-1799C69D0ADC}"/>
                  </a:ext>
                </a:extLst>
              </p:cNvPr>
              <p:cNvSpPr txBox="1"/>
              <p:nvPr/>
            </p:nvSpPr>
            <p:spPr>
              <a:xfrm>
                <a:off x="317091" y="3350547"/>
                <a:ext cx="83451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96FA92-CC1B-0CF9-4DDD-1799C69D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1" y="3350547"/>
                <a:ext cx="8345128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CE2A6-678C-E4B2-DC48-9BFF1A134945}"/>
                  </a:ext>
                </a:extLst>
              </p:cNvPr>
              <p:cNvSpPr txBox="1"/>
              <p:nvPr/>
            </p:nvSpPr>
            <p:spPr>
              <a:xfrm>
                <a:off x="317091" y="5017812"/>
                <a:ext cx="1089168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CE2A6-678C-E4B2-DC48-9BFF1A134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1" y="5017812"/>
                <a:ext cx="10891683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66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5"/>
    </mc:Choice>
    <mc:Fallback xmlns="">
      <p:transition spd="slow" advTm="1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6F607-0167-D1AC-8961-1D1621D17AFC}"/>
                  </a:ext>
                </a:extLst>
              </p:cNvPr>
              <p:cNvSpPr txBox="1"/>
              <p:nvPr/>
            </p:nvSpPr>
            <p:spPr>
              <a:xfrm>
                <a:off x="64832" y="107586"/>
                <a:ext cx="93298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b="1" dirty="0"/>
                  <a:t>Tensor Algebra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GB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</m:oMath>
                </a14:m>
                <a:r>
                  <a:rPr lang="en-CA" sz="8000" b="1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36F607-0167-D1AC-8961-1D1621D17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2" y="107586"/>
                <a:ext cx="9329891" cy="1323439"/>
              </a:xfrm>
              <a:prstGeom prst="rect">
                <a:avLst/>
              </a:prstGeom>
              <a:blipFill>
                <a:blip r:embed="rId3"/>
                <a:stretch>
                  <a:fillRect l="-5621" t="-19355" r="-2810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97F2B-C0BB-ECBE-EBC6-7E1AFCC30531}"/>
                  </a:ext>
                </a:extLst>
              </p:cNvPr>
              <p:cNvSpPr txBox="1"/>
              <p:nvPr/>
            </p:nvSpPr>
            <p:spPr>
              <a:xfrm>
                <a:off x="147485" y="1412342"/>
                <a:ext cx="646685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/>
                  <a:t>2D vector space </a:t>
                </a:r>
                <a14:m>
                  <m:oMath xmlns:m="http://schemas.openxmlformats.org/officeDocument/2006/math">
                    <m:r>
                      <a:rPr lang="en-GB" sz="66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CA" sz="66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697F2B-C0BB-ECBE-EBC6-7E1AFCC3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412342"/>
                <a:ext cx="6466857" cy="1107996"/>
              </a:xfrm>
              <a:prstGeom prst="rect">
                <a:avLst/>
              </a:prstGeom>
              <a:blipFill>
                <a:blip r:embed="rId4"/>
                <a:stretch>
                  <a:fillRect l="-6409" t="-19337" b="-419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3F224-8890-4E33-C3FF-298A2FA4606D}"/>
                  </a:ext>
                </a:extLst>
              </p:cNvPr>
              <p:cNvSpPr txBox="1"/>
              <p:nvPr/>
            </p:nvSpPr>
            <p:spPr>
              <a:xfrm>
                <a:off x="6962625" y="1372031"/>
                <a:ext cx="508188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b="1" dirty="0"/>
                  <a:t>Basis: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6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6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6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GB" sz="66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66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66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6600" b="1" dirty="0"/>
                  <a:t> </a:t>
                </a:r>
                <a:endParaRPr lang="en-CA" sz="6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3F224-8890-4E33-C3FF-298A2FA46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625" y="1372031"/>
                <a:ext cx="5081889" cy="1107996"/>
              </a:xfrm>
              <a:prstGeom prst="rect">
                <a:avLst/>
              </a:prstGeom>
              <a:blipFill>
                <a:blip r:embed="rId5"/>
                <a:stretch>
                  <a:fillRect l="-8153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320425-9247-0FFD-B104-C4B55EBB877E}"/>
                  </a:ext>
                </a:extLst>
              </p:cNvPr>
              <p:cNvSpPr txBox="1"/>
              <p:nvPr/>
            </p:nvSpPr>
            <p:spPr>
              <a:xfrm>
                <a:off x="227064" y="-2752184"/>
                <a:ext cx="11636784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320425-9247-0FFD-B104-C4B55EBB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4" y="-2752184"/>
                <a:ext cx="11636784" cy="1036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29552F-AE88-9A4E-B5FA-012A9F3088CA}"/>
                  </a:ext>
                </a:extLst>
              </p:cNvPr>
              <p:cNvSpPr txBox="1"/>
              <p:nvPr/>
            </p:nvSpPr>
            <p:spPr>
              <a:xfrm>
                <a:off x="-328459" y="-1332365"/>
                <a:ext cx="2717698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CA" sz="6000" b="1" i="1" dirty="0"/>
                  <a:t> </a:t>
                </a:r>
                <a:r>
                  <a:rPr lang="en-CA" sz="6000" b="1" dirty="0"/>
                  <a:t>or</a:t>
                </a:r>
                <a:r>
                  <a:rPr lang="en-CA" sz="60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29552F-AE88-9A4E-B5FA-012A9F30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459" y="-1332365"/>
                <a:ext cx="2717698" cy="1036566"/>
              </a:xfrm>
              <a:prstGeom prst="rect">
                <a:avLst/>
              </a:prstGeom>
              <a:blipFill>
                <a:blip r:embed="rId9"/>
                <a:stretch>
                  <a:fillRect t="-15294" b="-39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D6C56-3F10-FFC3-9A4F-C2602931132A}"/>
                  </a:ext>
                </a:extLst>
              </p:cNvPr>
              <p:cNvSpPr txBox="1"/>
              <p:nvPr/>
            </p:nvSpPr>
            <p:spPr>
              <a:xfrm>
                <a:off x="3098082" y="-1353009"/>
                <a:ext cx="2717698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CA" sz="6000" b="1" i="1" dirty="0"/>
                  <a:t> </a:t>
                </a:r>
                <a:r>
                  <a:rPr lang="en-CA" sz="6000" b="1" dirty="0"/>
                  <a:t>or</a:t>
                </a:r>
                <a:r>
                  <a:rPr lang="en-CA" sz="6000" b="1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GB" sz="6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D6C56-3F10-FFC3-9A4F-C2602931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082" y="-1353009"/>
                <a:ext cx="2717698" cy="1036566"/>
              </a:xfrm>
              <a:prstGeom prst="rect">
                <a:avLst/>
              </a:prstGeom>
              <a:blipFill>
                <a:blip r:embed="rId10"/>
                <a:stretch>
                  <a:fillRect t="-15294" b="-39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D83CC0-F00A-4209-8133-11A7D706E12D}"/>
                  </a:ext>
                </a:extLst>
              </p:cNvPr>
              <p:cNvSpPr txBox="1"/>
              <p:nvPr/>
            </p:nvSpPr>
            <p:spPr>
              <a:xfrm>
                <a:off x="6466857" y="-1353009"/>
                <a:ext cx="4299465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D83CC0-F00A-4209-8133-11A7D706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857" y="-1353009"/>
                <a:ext cx="4299465" cy="1036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CABF96-0CC8-C4CC-04B2-3B5AFEB9871D}"/>
                  </a:ext>
                </a:extLst>
              </p:cNvPr>
              <p:cNvSpPr txBox="1"/>
              <p:nvPr/>
            </p:nvSpPr>
            <p:spPr>
              <a:xfrm>
                <a:off x="11675496" y="-1353009"/>
                <a:ext cx="5863713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60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6000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CABF96-0CC8-C4CC-04B2-3B5AFEB9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496" y="-1353009"/>
                <a:ext cx="5863713" cy="10365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659643-FB8E-CC72-7FCC-DB3A22666403}"/>
                  </a:ext>
                </a:extLst>
              </p:cNvPr>
              <p:cNvSpPr txBox="1"/>
              <p:nvPr/>
            </p:nvSpPr>
            <p:spPr>
              <a:xfrm>
                <a:off x="2102594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659643-FB8E-CC72-7FCC-DB3A2266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594" y="3321050"/>
                <a:ext cx="1142999" cy="26161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A0541F-3B2B-CF6D-182F-9F67235DDB29}"/>
                  </a:ext>
                </a:extLst>
              </p:cNvPr>
              <p:cNvSpPr txBox="1"/>
              <p:nvPr/>
            </p:nvSpPr>
            <p:spPr>
              <a:xfrm>
                <a:off x="4127407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A0541F-3B2B-CF6D-182F-9F67235D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407" y="2580073"/>
                <a:ext cx="3066436" cy="44012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198B3B-EB53-2518-F5FC-4B3782C2485A}"/>
              </a:ext>
            </a:extLst>
          </p:cNvPr>
          <p:cNvSpPr txBox="1"/>
          <p:nvPr/>
        </p:nvSpPr>
        <p:spPr>
          <a:xfrm>
            <a:off x="237252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68B53C-8F00-468D-006F-3A05F842B6D3}"/>
              </a:ext>
            </a:extLst>
          </p:cNvPr>
          <p:cNvCxnSpPr>
            <a:cxnSpLocks/>
          </p:cNvCxnSpPr>
          <p:nvPr/>
        </p:nvCxnSpPr>
        <p:spPr>
          <a:xfrm flipV="1">
            <a:off x="1586730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269D2-B98F-989E-4C38-F5295C868D98}"/>
              </a:ext>
            </a:extLst>
          </p:cNvPr>
          <p:cNvCxnSpPr>
            <a:cxnSpLocks/>
          </p:cNvCxnSpPr>
          <p:nvPr/>
        </p:nvCxnSpPr>
        <p:spPr>
          <a:xfrm flipV="1">
            <a:off x="3691372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62145-BF50-D045-1FBA-6E4716EA6FD0}"/>
                  </a:ext>
                </a:extLst>
              </p:cNvPr>
              <p:cNvSpPr txBox="1"/>
              <p:nvPr/>
            </p:nvSpPr>
            <p:spPr>
              <a:xfrm>
                <a:off x="7773146" y="2743535"/>
                <a:ext cx="2677140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62145-BF50-D045-1FBA-6E4716EA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46" y="2743535"/>
                <a:ext cx="2677140" cy="40318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3CCC4-9B07-EEBC-7AD2-48026458FCF8}"/>
              </a:ext>
            </a:extLst>
          </p:cNvPr>
          <p:cNvCxnSpPr>
            <a:cxnSpLocks/>
          </p:cNvCxnSpPr>
          <p:nvPr/>
        </p:nvCxnSpPr>
        <p:spPr>
          <a:xfrm flipV="1">
            <a:off x="740289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CD79E3-1018-5750-C2C0-8719E3C23585}"/>
              </a:ext>
            </a:extLst>
          </p:cNvPr>
          <p:cNvCxnSpPr>
            <a:cxnSpLocks/>
          </p:cNvCxnSpPr>
          <p:nvPr/>
        </p:nvCxnSpPr>
        <p:spPr>
          <a:xfrm flipV="1">
            <a:off x="10759008" y="2842037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F1CAB-1D5B-3810-5CC2-CA25CCF3223C}"/>
                  </a:ext>
                </a:extLst>
              </p:cNvPr>
              <p:cNvSpPr txBox="1"/>
              <p:nvPr/>
            </p:nvSpPr>
            <p:spPr>
              <a:xfrm>
                <a:off x="11019748" y="3865649"/>
                <a:ext cx="114299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8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F1CAB-1D5B-3810-5CC2-CA25CCF32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48" y="3865649"/>
                <a:ext cx="1142999" cy="13234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7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8"/>
    </mc:Choice>
    <mc:Fallback xmlns="">
      <p:transition spd="slow" advTm="29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3" grpId="0"/>
      <p:bldP spid="4" grpId="0"/>
      <p:bldP spid="10" grpId="0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320425-9247-0FFD-B104-C4B55EBB877E}"/>
                  </a:ext>
                </a:extLst>
              </p:cNvPr>
              <p:cNvSpPr txBox="1"/>
              <p:nvPr/>
            </p:nvSpPr>
            <p:spPr>
              <a:xfrm>
                <a:off x="227064" y="-2752184"/>
                <a:ext cx="11636784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320425-9247-0FFD-B104-C4B55EBB8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4" y="-2752184"/>
                <a:ext cx="11636784" cy="1036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29552F-AE88-9A4E-B5FA-012A9F3088CA}"/>
                  </a:ext>
                </a:extLst>
              </p:cNvPr>
              <p:cNvSpPr txBox="1"/>
              <p:nvPr/>
            </p:nvSpPr>
            <p:spPr>
              <a:xfrm>
                <a:off x="-12834" y="407535"/>
                <a:ext cx="1591950" cy="177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GB" sz="60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4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CA" sz="4800" b="1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29552F-AE88-9A4E-B5FA-012A9F30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34" y="407535"/>
                <a:ext cx="1591950" cy="17710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D6C56-3F10-FFC3-9A4F-C2602931132A}"/>
                  </a:ext>
                </a:extLst>
              </p:cNvPr>
              <p:cNvSpPr txBox="1"/>
              <p:nvPr/>
            </p:nvSpPr>
            <p:spPr>
              <a:xfrm>
                <a:off x="2262071" y="692759"/>
                <a:ext cx="82404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CA" sz="7200" b="1" i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D6C56-3F10-FFC3-9A4F-C2602931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071" y="692759"/>
                <a:ext cx="82404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D83CC0-F00A-4209-8133-11A7D706E12D}"/>
                  </a:ext>
                </a:extLst>
              </p:cNvPr>
              <p:cNvSpPr txBox="1"/>
              <p:nvPr/>
            </p:nvSpPr>
            <p:spPr>
              <a:xfrm>
                <a:off x="4212450" y="313118"/>
                <a:ext cx="2705036" cy="1959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CA" sz="60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D83CC0-F00A-4209-8133-11A7D706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50" y="313118"/>
                <a:ext cx="2705036" cy="19598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CABF96-0CC8-C4CC-04B2-3B5AFEB9871D}"/>
                  </a:ext>
                </a:extLst>
              </p:cNvPr>
              <p:cNvSpPr txBox="1"/>
              <p:nvPr/>
            </p:nvSpPr>
            <p:spPr>
              <a:xfrm>
                <a:off x="7460685" y="499726"/>
                <a:ext cx="3240579" cy="1586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800" b="1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48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800" b="1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GB" sz="4800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CA" sz="48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4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CA" sz="4800" b="1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CABF96-0CC8-C4CC-04B2-3B5AFEB9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685" y="499726"/>
                <a:ext cx="3240579" cy="1586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659643-FB8E-CC72-7FCC-DB3A22666403}"/>
                  </a:ext>
                </a:extLst>
              </p:cNvPr>
              <p:cNvSpPr txBox="1"/>
              <p:nvPr/>
            </p:nvSpPr>
            <p:spPr>
              <a:xfrm>
                <a:off x="2102594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659643-FB8E-CC72-7FCC-DB3A2266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594" y="3321050"/>
                <a:ext cx="1142999" cy="2616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A0541F-3B2B-CF6D-182F-9F67235DDB29}"/>
                  </a:ext>
                </a:extLst>
              </p:cNvPr>
              <p:cNvSpPr txBox="1"/>
              <p:nvPr/>
            </p:nvSpPr>
            <p:spPr>
              <a:xfrm>
                <a:off x="4127407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A0541F-3B2B-CF6D-182F-9F67235D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407" y="2580073"/>
                <a:ext cx="3066436" cy="44012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198B3B-EB53-2518-F5FC-4B3782C2485A}"/>
              </a:ext>
            </a:extLst>
          </p:cNvPr>
          <p:cNvSpPr txBox="1"/>
          <p:nvPr/>
        </p:nvSpPr>
        <p:spPr>
          <a:xfrm>
            <a:off x="237252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68B53C-8F00-468D-006F-3A05F842B6D3}"/>
              </a:ext>
            </a:extLst>
          </p:cNvPr>
          <p:cNvCxnSpPr>
            <a:cxnSpLocks/>
          </p:cNvCxnSpPr>
          <p:nvPr/>
        </p:nvCxnSpPr>
        <p:spPr>
          <a:xfrm flipV="1">
            <a:off x="1586730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269D2-B98F-989E-4C38-F5295C868D98}"/>
              </a:ext>
            </a:extLst>
          </p:cNvPr>
          <p:cNvCxnSpPr>
            <a:cxnSpLocks/>
          </p:cNvCxnSpPr>
          <p:nvPr/>
        </p:nvCxnSpPr>
        <p:spPr>
          <a:xfrm flipV="1">
            <a:off x="3691372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62145-BF50-D045-1FBA-6E4716EA6FD0}"/>
                  </a:ext>
                </a:extLst>
              </p:cNvPr>
              <p:cNvSpPr txBox="1"/>
              <p:nvPr/>
            </p:nvSpPr>
            <p:spPr>
              <a:xfrm>
                <a:off x="7773146" y="2743535"/>
                <a:ext cx="2677140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62145-BF50-D045-1FBA-6E4716EA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146" y="2743535"/>
                <a:ext cx="2677140" cy="4031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3CCC4-9B07-EEBC-7AD2-48026458FCF8}"/>
              </a:ext>
            </a:extLst>
          </p:cNvPr>
          <p:cNvCxnSpPr>
            <a:cxnSpLocks/>
          </p:cNvCxnSpPr>
          <p:nvPr/>
        </p:nvCxnSpPr>
        <p:spPr>
          <a:xfrm flipV="1">
            <a:off x="740289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CD79E3-1018-5750-C2C0-8719E3C23585}"/>
              </a:ext>
            </a:extLst>
          </p:cNvPr>
          <p:cNvCxnSpPr>
            <a:cxnSpLocks/>
          </p:cNvCxnSpPr>
          <p:nvPr/>
        </p:nvCxnSpPr>
        <p:spPr>
          <a:xfrm flipV="1">
            <a:off x="10759008" y="2842037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F1CAB-1D5B-3810-5CC2-CA25CCF3223C}"/>
                  </a:ext>
                </a:extLst>
              </p:cNvPr>
              <p:cNvSpPr txBox="1"/>
              <p:nvPr/>
            </p:nvSpPr>
            <p:spPr>
              <a:xfrm>
                <a:off x="11019748" y="3865649"/>
                <a:ext cx="114299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8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F1CAB-1D5B-3810-5CC2-CA25CCF32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748" y="3865649"/>
                <a:ext cx="1142999" cy="1323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1BC31E-5D2E-DCBC-C539-7FC4E7527B4C}"/>
              </a:ext>
            </a:extLst>
          </p:cNvPr>
          <p:cNvCxnSpPr>
            <a:cxnSpLocks/>
          </p:cNvCxnSpPr>
          <p:nvPr/>
        </p:nvCxnSpPr>
        <p:spPr>
          <a:xfrm flipV="1">
            <a:off x="1587694" y="163530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0DF8E9-F2A1-3579-C0E7-731A9CF07198}"/>
              </a:ext>
            </a:extLst>
          </p:cNvPr>
          <p:cNvCxnSpPr>
            <a:cxnSpLocks/>
          </p:cNvCxnSpPr>
          <p:nvPr/>
        </p:nvCxnSpPr>
        <p:spPr>
          <a:xfrm flipV="1">
            <a:off x="3692336" y="163530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4834D7-78AB-A833-F1B1-17B6258FDD50}"/>
              </a:ext>
            </a:extLst>
          </p:cNvPr>
          <p:cNvCxnSpPr>
            <a:cxnSpLocks/>
          </p:cNvCxnSpPr>
          <p:nvPr/>
        </p:nvCxnSpPr>
        <p:spPr>
          <a:xfrm flipV="1">
            <a:off x="7403857" y="167766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12C0B-8B05-4B87-6D78-707C24DD7087}"/>
              </a:ext>
            </a:extLst>
          </p:cNvPr>
          <p:cNvCxnSpPr>
            <a:cxnSpLocks/>
          </p:cNvCxnSpPr>
          <p:nvPr/>
        </p:nvCxnSpPr>
        <p:spPr>
          <a:xfrm flipV="1">
            <a:off x="10759972" y="191578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64A66-C5D5-3B9E-9FE8-34B33AB5844C}"/>
                  </a:ext>
                </a:extLst>
              </p:cNvPr>
              <p:cNvSpPr txBox="1"/>
              <p:nvPr/>
            </p:nvSpPr>
            <p:spPr>
              <a:xfrm>
                <a:off x="11027062" y="772738"/>
                <a:ext cx="114299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8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764A66-C5D5-3B9E-9FE8-34B33AB5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062" y="772738"/>
                <a:ext cx="1142999" cy="13234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9C3663-765D-4B2A-D44E-B51D2163CC80}"/>
              </a:ext>
            </a:extLst>
          </p:cNvPr>
          <p:cNvCxnSpPr>
            <a:cxnSpLocks/>
          </p:cNvCxnSpPr>
          <p:nvPr/>
        </p:nvCxnSpPr>
        <p:spPr>
          <a:xfrm flipH="1">
            <a:off x="0" y="2437588"/>
            <a:ext cx="1216274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98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368">
        <p:fade/>
      </p:transition>
    </mc:Choice>
    <mc:Fallback xmlns="">
      <p:transition spd="med" advTm="293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/>
      <p:bldP spid="29" grpId="0" build="p"/>
      <p:bldP spid="30" grpId="0" build="p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C8393-1CEC-B346-F50B-1532F6967980}"/>
                  </a:ext>
                </a:extLst>
              </p:cNvPr>
              <p:cNvSpPr txBox="1"/>
              <p:nvPr/>
            </p:nvSpPr>
            <p:spPr>
              <a:xfrm>
                <a:off x="328152" y="2659330"/>
                <a:ext cx="11535696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2+3</m:t>
                      </m:r>
                      <m:acc>
                        <m:accPr>
                          <m:chr m:val="⃗"/>
                          <m:ctrlPr>
                            <a:rPr lang="en-GB" sz="8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−5</m:t>
                      </m:r>
                      <m:acc>
                        <m:accPr>
                          <m:chr m:val="⃗"/>
                          <m:ctrlPr>
                            <a:rPr lang="en-GB" sz="8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8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8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8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8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8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AC8393-1CEC-B346-F50B-1532F696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52" y="2659330"/>
                <a:ext cx="11535696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9AC2CD-FF19-52AD-E09F-8AE442454744}"/>
                  </a:ext>
                </a:extLst>
              </p:cNvPr>
              <p:cNvSpPr txBox="1"/>
              <p:nvPr/>
            </p:nvSpPr>
            <p:spPr>
              <a:xfrm>
                <a:off x="227065" y="278256"/>
                <a:ext cx="11636784" cy="1036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sSup>
                        <m:sSupPr>
                          <m:ctrlPr>
                            <a:rPr lang="en-GB" sz="6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6000" b="1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9AC2CD-FF19-52AD-E09F-8AE442454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5" y="278256"/>
                <a:ext cx="11636784" cy="1036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175F07-C6E7-40B7-E3B4-BA6EBF4428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040" y="191160"/>
              <a:ext cx="11689920" cy="408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175F07-C6E7-40B7-E3B4-BA6EBF4428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680" y="181800"/>
                <a:ext cx="11708640" cy="410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81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568">
        <p:fade/>
      </p:transition>
    </mc:Choice>
    <mc:Fallback xmlns="">
      <p:transition spd="med" advTm="26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/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/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305E2-68A6-4764-9E1C-EBBD12686E4C}"/>
              </a:ext>
            </a:extLst>
          </p:cNvPr>
          <p:cNvCxnSpPr>
            <a:cxnSpLocks/>
          </p:cNvCxnSpPr>
          <p:nvPr/>
        </p:nvCxnSpPr>
        <p:spPr>
          <a:xfrm flipV="1">
            <a:off x="809068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8593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2"/>
    </mc:Choice>
    <mc:Fallback xmlns="">
      <p:transition spd="slow" advTm="2282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7A5B83-B161-D8F5-C8B9-26B478B04F38}"/>
                  </a:ext>
                </a:extLst>
              </p:cNvPr>
              <p:cNvSpPr txBox="1"/>
              <p:nvPr/>
            </p:nvSpPr>
            <p:spPr>
              <a:xfrm>
                <a:off x="1578078" y="1142999"/>
                <a:ext cx="2668124" cy="118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7A5B83-B161-D8F5-C8B9-26B478B04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78" y="1142999"/>
                <a:ext cx="2668124" cy="1189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A19BDF-2364-9566-F18C-12724E2FF64A}"/>
                  </a:ext>
                </a:extLst>
              </p:cNvPr>
              <p:cNvSpPr txBox="1"/>
              <p:nvPr/>
            </p:nvSpPr>
            <p:spPr>
              <a:xfrm>
                <a:off x="1635228" y="3962399"/>
                <a:ext cx="2668124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A19BDF-2364-9566-F18C-12724E2F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28" y="3962399"/>
                <a:ext cx="2668124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00C1F-5DED-5E81-157B-FC428DD2359E}"/>
                  </a:ext>
                </a:extLst>
              </p:cNvPr>
              <p:cNvSpPr txBox="1"/>
              <p:nvPr/>
            </p:nvSpPr>
            <p:spPr>
              <a:xfrm>
                <a:off x="1082778" y="2362199"/>
                <a:ext cx="3577712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00C1F-5DED-5E81-157B-FC428DD2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78" y="2362199"/>
                <a:ext cx="3577712" cy="1181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93034-8A88-AB3B-D61B-545065ED290D}"/>
                  </a:ext>
                </a:extLst>
              </p:cNvPr>
              <p:cNvSpPr txBox="1"/>
              <p:nvPr/>
            </p:nvSpPr>
            <p:spPr>
              <a:xfrm>
                <a:off x="206477" y="5257799"/>
                <a:ext cx="5841575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93034-8A88-AB3B-D61B-545065ED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5257799"/>
                <a:ext cx="5841575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3E98044-C70D-8300-0A65-0BD084F77370}"/>
              </a:ext>
            </a:extLst>
          </p:cNvPr>
          <p:cNvSpPr txBox="1">
            <a:spLocks/>
          </p:cNvSpPr>
          <p:nvPr/>
        </p:nvSpPr>
        <p:spPr>
          <a:xfrm>
            <a:off x="206478" y="0"/>
            <a:ext cx="5639444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0070C0"/>
                </a:solidFill>
              </a:rPr>
              <a:t>Maxwell’s Equations</a:t>
            </a:r>
            <a:endParaRPr lang="en-CA" sz="5400" b="1" dirty="0">
              <a:solidFill>
                <a:srgbClr val="0070C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F26F9-C7A1-F8BD-443F-033B7F6BBCC2}"/>
              </a:ext>
            </a:extLst>
          </p:cNvPr>
          <p:cNvGrpSpPr/>
          <p:nvPr/>
        </p:nvGrpSpPr>
        <p:grpSpPr>
          <a:xfrm>
            <a:off x="8156740" y="374480"/>
            <a:ext cx="3557529" cy="1644820"/>
            <a:chOff x="8156740" y="374480"/>
            <a:chExt cx="3557529" cy="16448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CD5EDF-01E6-3DF7-C8ED-74E746B228B9}"/>
                </a:ext>
              </a:extLst>
            </p:cNvPr>
            <p:cNvSpPr txBox="1"/>
            <p:nvPr/>
          </p:nvSpPr>
          <p:spPr>
            <a:xfrm>
              <a:off x="8156740" y="374480"/>
              <a:ext cx="355752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70C0"/>
                  </a:solidFill>
                </a:rPr>
                <a:t>4-current</a:t>
              </a:r>
              <a:endParaRPr lang="en-CA" sz="6000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6EE9CB-BDD3-9A50-0C57-053C1FBCE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020" y="1267698"/>
              <a:ext cx="520359" cy="751602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F823DD-99CE-0CCA-9C88-3E1308B24FED}"/>
              </a:ext>
            </a:extLst>
          </p:cNvPr>
          <p:cNvGrpSpPr/>
          <p:nvPr/>
        </p:nvGrpSpPr>
        <p:grpSpPr>
          <a:xfrm>
            <a:off x="5667827" y="3202184"/>
            <a:ext cx="3557529" cy="2699207"/>
            <a:chOff x="5667827" y="3202184"/>
            <a:chExt cx="3557529" cy="26992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53509D-DFCE-608A-7E94-FAAE3D3F4317}"/>
                </a:ext>
              </a:extLst>
            </p:cNvPr>
            <p:cNvSpPr txBox="1"/>
            <p:nvPr/>
          </p:nvSpPr>
          <p:spPr>
            <a:xfrm>
              <a:off x="5667827" y="3962399"/>
              <a:ext cx="355752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B050"/>
                  </a:solidFill>
                </a:rPr>
                <a:t>Clifford Gradient</a:t>
              </a:r>
              <a:endParaRPr lang="en-CA" sz="6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898CAD-0D39-F26E-887E-A1EEF77D3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201" y="3202184"/>
              <a:ext cx="174752" cy="760215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106CC-914B-F81B-40E1-94FC05881912}"/>
              </a:ext>
            </a:extLst>
          </p:cNvPr>
          <p:cNvGrpSpPr/>
          <p:nvPr/>
        </p:nvGrpSpPr>
        <p:grpSpPr>
          <a:xfrm>
            <a:off x="8074380" y="2953130"/>
            <a:ext cx="3939526" cy="2899402"/>
            <a:chOff x="8074380" y="2953130"/>
            <a:chExt cx="3939526" cy="2899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8E02AB-5917-5A07-7040-A89BA3209813}"/>
                </a:ext>
              </a:extLst>
            </p:cNvPr>
            <p:cNvSpPr txBox="1"/>
            <p:nvPr/>
          </p:nvSpPr>
          <p:spPr>
            <a:xfrm>
              <a:off x="9225356" y="3913540"/>
              <a:ext cx="278855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FF0000"/>
                  </a:solidFill>
                </a:rPr>
                <a:t>Faraday Tensor</a:t>
              </a:r>
              <a:endParaRPr lang="en-CA" sz="60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2872BF-8565-3E4E-4539-04B7F3CE23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4380" y="2953130"/>
              <a:ext cx="1441309" cy="1009269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960B73-7703-EA75-9D87-496C9BFF0633}"/>
              </a:ext>
            </a:extLst>
          </p:cNvPr>
          <p:cNvSpPr/>
          <p:nvPr/>
        </p:nvSpPr>
        <p:spPr>
          <a:xfrm>
            <a:off x="6048052" y="191069"/>
            <a:ext cx="5965854" cy="5991367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94CA5-8795-7AEA-09A8-1F450535CD55}"/>
              </a:ext>
            </a:extLst>
          </p:cNvPr>
          <p:cNvGrpSpPr/>
          <p:nvPr/>
        </p:nvGrpSpPr>
        <p:grpSpPr>
          <a:xfrm>
            <a:off x="5306575" y="1142999"/>
            <a:ext cx="6885424" cy="5375465"/>
            <a:chOff x="5306575" y="1142999"/>
            <a:chExt cx="6885424" cy="5375465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E69CF79B-0AD5-42F9-A7C5-38BD00C08484}"/>
                </a:ext>
              </a:extLst>
            </p:cNvPr>
            <p:cNvSpPr/>
            <p:nvPr/>
          </p:nvSpPr>
          <p:spPr>
            <a:xfrm>
              <a:off x="5306575" y="1142999"/>
              <a:ext cx="953635" cy="5375465"/>
            </a:xfrm>
            <a:prstGeom prst="rightBrace">
              <a:avLst>
                <a:gd name="adj1" fmla="val 8333"/>
                <a:gd name="adj2" fmla="val 2640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A13CC83-952E-555F-FCD2-8A1B6273E901}"/>
                    </a:ext>
                  </a:extLst>
                </p:cNvPr>
                <p:cNvSpPr txBox="1"/>
                <p:nvPr/>
              </p:nvSpPr>
              <p:spPr>
                <a:xfrm>
                  <a:off x="6439254" y="1807721"/>
                  <a:ext cx="5752745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9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𝑐𝐽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A13CC83-952E-555F-FCD2-8A1B6273E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54" y="1807721"/>
                  <a:ext cx="5752745" cy="1569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6294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2"/>
    </mc:Choice>
    <mc:Fallback xmlns="">
      <p:transition spd="slow" advTm="1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/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/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305E2-68A6-4764-9E1C-EBBD12686E4C}"/>
              </a:ext>
            </a:extLst>
          </p:cNvPr>
          <p:cNvCxnSpPr>
            <a:cxnSpLocks/>
          </p:cNvCxnSpPr>
          <p:nvPr/>
        </p:nvCxnSpPr>
        <p:spPr>
          <a:xfrm flipV="1">
            <a:off x="809068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3A19C8-026D-B7CC-6796-BEAE962B96F4}"/>
                  </a:ext>
                </a:extLst>
              </p:cNvPr>
              <p:cNvSpPr txBox="1"/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3A19C8-026D-B7CC-6796-BEAE962B9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524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822">
        <p:fade/>
      </p:transition>
    </mc:Choice>
    <mc:Fallback xmlns="">
      <p:transition spd="med" advTm="22822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/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4050EB-BBBB-4A96-3ACA-CBC4CE683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2638085"/>
                <a:ext cx="1492506" cy="1169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/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707138-090D-6145-758D-65E39046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23" y="5819615"/>
                <a:ext cx="1492506" cy="1169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D0348E-D7D4-9947-1CB8-E71FD7BFC445}"/>
                  </a:ext>
                </a:extLst>
              </p:cNvPr>
              <p:cNvSpPr txBox="1"/>
              <p:nvPr/>
            </p:nvSpPr>
            <p:spPr>
              <a:xfrm>
                <a:off x="8411653" y="2743535"/>
                <a:ext cx="2917722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D0348E-D7D4-9947-1CB8-E71FD7BFC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653" y="2743535"/>
                <a:ext cx="2917722" cy="4031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305E2-68A6-4764-9E1C-EBBD12686E4C}"/>
              </a:ext>
            </a:extLst>
          </p:cNvPr>
          <p:cNvCxnSpPr>
            <a:cxnSpLocks/>
          </p:cNvCxnSpPr>
          <p:nvPr/>
        </p:nvCxnSpPr>
        <p:spPr>
          <a:xfrm flipV="1">
            <a:off x="809068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D3A1C7-2851-362E-EB9C-96C805FA257A}"/>
                  </a:ext>
                </a:extLst>
              </p:cNvPr>
              <p:cNvSpPr txBox="1"/>
              <p:nvPr/>
            </p:nvSpPr>
            <p:spPr>
              <a:xfrm>
                <a:off x="11133072" y="2764739"/>
                <a:ext cx="1173264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3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D3A1C7-2851-362E-EB9C-96C805FA2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072" y="2764739"/>
                <a:ext cx="1173264" cy="4031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2D58D-EA37-C323-E3BE-9EF62E88193E}"/>
                  </a:ext>
                </a:extLst>
              </p:cNvPr>
              <p:cNvSpPr txBox="1"/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2D58D-EA37-C323-E3BE-9EF62E88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58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2"/>
    </mc:Choice>
    <mc:Fallback xmlns="">
      <p:transition spd="slow" advTm="22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>
                  <a:solidFill>
                    <a:schemeClr val="bg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305E2-68A6-4764-9E1C-EBBD12686E4C}"/>
              </a:ext>
            </a:extLst>
          </p:cNvPr>
          <p:cNvCxnSpPr>
            <a:cxnSpLocks/>
          </p:cNvCxnSpPr>
          <p:nvPr/>
        </p:nvCxnSpPr>
        <p:spPr>
          <a:xfrm flipV="1">
            <a:off x="8090683" y="2818225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2D58D-EA37-C323-E3BE-9EF62E88193E}"/>
                  </a:ext>
                </a:extLst>
              </p:cNvPr>
              <p:cNvSpPr txBox="1"/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32D58D-EA37-C323-E3BE-9EF62E88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515" y="4650064"/>
                <a:ext cx="495427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381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822">
        <p:fade/>
      </p:transition>
    </mc:Choice>
    <mc:Fallback xmlns="">
      <p:transition spd="med" advTm="22822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3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4491977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77" y="3321050"/>
                <a:ext cx="1142999" cy="261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7308914" y="3610393"/>
                <a:ext cx="4273486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6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6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6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14" y="3610393"/>
                <a:ext cx="4273486" cy="2154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1011519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326872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6683939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23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7">
        <p:fade/>
      </p:transition>
    </mc:Choice>
    <mc:Fallback xmlns="">
      <p:transition spd="med" advTm="2757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3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/>
              <p:nvPr/>
            </p:nvSpPr>
            <p:spPr>
              <a:xfrm>
                <a:off x="4491977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C6E99-00B1-D1DE-F93A-D3C18F6E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77" y="3321050"/>
                <a:ext cx="1142999" cy="261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7308914" y="3610393"/>
                <a:ext cx="4273486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⃗"/>
                          <m:ctrlP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∧</m:t>
                      </m:r>
                      <m:acc>
                        <m:accPr>
                          <m:chr m:val="⃗"/>
                          <m:ctrlPr>
                            <a:rPr lang="en-GB" sz="66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6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∧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914" y="3610393"/>
                <a:ext cx="4273486" cy="2154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A3A785-1C29-689B-2DBF-9579CEBEEACA}"/>
              </a:ext>
            </a:extLst>
          </p:cNvPr>
          <p:cNvSpPr txBox="1"/>
          <p:nvPr/>
        </p:nvSpPr>
        <p:spPr>
          <a:xfrm>
            <a:off x="1011519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39A18E-723C-C1B4-650E-F9E3F6CC016D}"/>
              </a:ext>
            </a:extLst>
          </p:cNvPr>
          <p:cNvCxnSpPr>
            <a:cxnSpLocks/>
          </p:cNvCxnSpPr>
          <p:nvPr/>
        </p:nvCxnSpPr>
        <p:spPr>
          <a:xfrm flipV="1">
            <a:off x="326872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52BAD8-3612-7512-1AFB-7E3AF1F3AEDB}"/>
              </a:ext>
            </a:extLst>
          </p:cNvPr>
          <p:cNvCxnSpPr>
            <a:cxnSpLocks/>
          </p:cNvCxnSpPr>
          <p:nvPr/>
        </p:nvCxnSpPr>
        <p:spPr>
          <a:xfrm flipV="1">
            <a:off x="6683939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7">
        <p:fade/>
      </p:transition>
    </mc:Choice>
    <mc:Fallback xmlns="">
      <p:transition spd="med" advTm="2757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8E08C-72D1-D28A-0E16-C18CB1C9C26C}"/>
                  </a:ext>
                </a:extLst>
              </p:cNvPr>
              <p:cNvSpPr txBox="1"/>
              <p:nvPr/>
            </p:nvSpPr>
            <p:spPr>
              <a:xfrm>
                <a:off x="113531" y="2562012"/>
                <a:ext cx="11964937" cy="4216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</m:t>
                    </m:r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6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6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6000" b="1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6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6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6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4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   0  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8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 0</m:t>
                      </m:r>
                    </m:oMath>
                  </m:oMathPara>
                </a14:m>
                <a:endParaRPr lang="en-GB" sz="48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:r>
                  <a:rPr lang="en-GB" sz="6000" b="1" dirty="0">
                    <a:solidFill>
                      <a:srgbClr val="C00000"/>
                    </a:solidFill>
                  </a:rPr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6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−</m:t>
                    </m:r>
                    <m:d>
                      <m:dPr>
                        <m:ctrlPr>
                          <a:rPr lang="en-GB" sz="6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6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6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60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GB" sz="6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8E08C-72D1-D28A-0E16-C18CB1C9C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" y="2562012"/>
                <a:ext cx="11964937" cy="42165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E0CD4C-5740-2ABC-0168-D3C345C30A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5640" y="3429360"/>
              <a:ext cx="10598040" cy="310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E0CD4C-5740-2ABC-0168-D3C345C30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6280" y="3420000"/>
                <a:ext cx="10616760" cy="312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44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1"/>
    </mc:Choice>
    <mc:Fallback xmlns="">
      <p:transition spd="slow" advTm="1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29" y="1256634"/>
                <a:ext cx="10627748" cy="1323439"/>
              </a:xfrm>
              <a:prstGeom prst="rect">
                <a:avLst/>
              </a:prstGeom>
              <a:blipFill>
                <a:blip r:embed="rId4"/>
                <a:stretch>
                  <a:fillRect l="-3423" t="-16814" b="-384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85DE34-3FDC-7845-B9BE-057907269764}"/>
              </a:ext>
            </a:extLst>
          </p:cNvPr>
          <p:cNvSpPr txBox="1"/>
          <p:nvPr/>
        </p:nvSpPr>
        <p:spPr>
          <a:xfrm>
            <a:off x="149021" y="2813218"/>
            <a:ext cx="10612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u="sng" dirty="0" err="1"/>
              <a:t>Grassman</a:t>
            </a:r>
            <a:r>
              <a:rPr lang="en-GB" sz="6000" u="sng" dirty="0"/>
              <a:t> Algebra </a:t>
            </a:r>
            <a:r>
              <a:rPr lang="en-GB" sz="4800" u="sng" dirty="0"/>
              <a:t>(Exterior Algebra)</a:t>
            </a:r>
            <a:r>
              <a:rPr lang="en-GB" sz="6000" dirty="0"/>
              <a:t>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8EC5EB-C20C-CFCC-9BF1-C01D9E5C2C95}"/>
                  </a:ext>
                </a:extLst>
              </p:cNvPr>
              <p:cNvSpPr txBox="1"/>
              <p:nvPr/>
            </p:nvSpPr>
            <p:spPr>
              <a:xfrm>
                <a:off x="6337924" y="4042705"/>
                <a:ext cx="5609805" cy="21705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6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6600" b="0" i="1" dirty="0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b="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8EC5EB-C20C-CFCC-9BF1-C01D9E5C2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924" y="4042705"/>
                <a:ext cx="5609805" cy="2170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EEA00-1593-1DF5-BABB-3980EFA17809}"/>
                  </a:ext>
                </a:extLst>
              </p:cNvPr>
              <p:cNvSpPr txBox="1"/>
              <p:nvPr/>
            </p:nvSpPr>
            <p:spPr>
              <a:xfrm>
                <a:off x="149021" y="3924131"/>
                <a:ext cx="594697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“quotient of the tensor algebra by the ideal generated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dirty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GB" sz="4800" dirty="0"/>
                  <a:t>”</a:t>
                </a: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EEA00-1593-1DF5-BABB-3980EFA1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1" y="3924131"/>
                <a:ext cx="5946979" cy="2308324"/>
              </a:xfrm>
              <a:prstGeom prst="rect">
                <a:avLst/>
              </a:prstGeom>
              <a:blipFill>
                <a:blip r:embed="rId6"/>
                <a:stretch>
                  <a:fillRect l="-4201" t="-5820" r="-6455" b="-134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102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53">
        <p:fade/>
      </p:transition>
    </mc:Choice>
    <mc:Fallback xmlns="">
      <p:transition spd="med" advTm="133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6B17F8-4373-2C39-D959-10DB111EC1CD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C23787-9AC0-EB48-4C5A-1233837D920E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C904A4-E01E-4E4A-B212-750B88D93EB1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/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C2D588F-C6CB-B62E-E732-4DB0354EB77C}"/>
              </a:ext>
            </a:extLst>
          </p:cNvPr>
          <p:cNvGrpSpPr/>
          <p:nvPr/>
        </p:nvGrpSpPr>
        <p:grpSpPr>
          <a:xfrm>
            <a:off x="13555153" y="2743535"/>
            <a:ext cx="3894683" cy="4053077"/>
            <a:chOff x="12488353" y="2743535"/>
            <a:chExt cx="3894683" cy="4053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BF1019-534B-52BC-8DB3-16ACFB7F3EE1}"/>
                    </a:ext>
                  </a:extLst>
                </p:cNvPr>
                <p:cNvSpPr txBox="1"/>
                <p:nvPr/>
              </p:nvSpPr>
              <p:spPr>
                <a:xfrm>
                  <a:off x="12488353" y="2743535"/>
                  <a:ext cx="2917722" cy="4031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3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GB" sz="3200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6BF1019-534B-52BC-8DB3-16ACFB7F3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8353" y="2743535"/>
                  <a:ext cx="2917722" cy="4031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C47286-473D-8CDC-90C1-62923014A6FF}"/>
                    </a:ext>
                  </a:extLst>
                </p:cNvPr>
                <p:cNvSpPr txBox="1"/>
                <p:nvPr/>
              </p:nvSpPr>
              <p:spPr>
                <a:xfrm>
                  <a:off x="15209772" y="2764739"/>
                  <a:ext cx="1173264" cy="40318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GB" sz="3200" b="1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C47286-473D-8CDC-90C1-62923014A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9772" y="2764739"/>
                  <a:ext cx="1173264" cy="40318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/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74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45">
        <p:fade/>
      </p:transition>
    </mc:Choice>
    <mc:Fallback xmlns="">
      <p:transition spd="med" advTm="16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7" grpId="0"/>
      <p:bldP spid="8" grpId="0"/>
      <p:bldP spid="13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2E7BBE-B52B-AD0C-E9AB-55BA22DF259C}"/>
                  </a:ext>
                </a:extLst>
              </p:cNvPr>
              <p:cNvSpPr txBox="1"/>
              <p:nvPr/>
            </p:nvSpPr>
            <p:spPr>
              <a:xfrm>
                <a:off x="1" y="2247781"/>
                <a:ext cx="12192000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5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5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54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GB" sz="54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5400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400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GB" sz="5400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5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5400" i="1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5400" b="1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5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GB" sz="5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GB" sz="5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5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3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35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GB" sz="3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35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3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35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35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5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GB" sz="6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2E7BBE-B52B-AD0C-E9AB-55BA22DF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247781"/>
                <a:ext cx="12192000" cy="3539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D1F56D5-A66D-ECED-B77E-C954C81CBCEA}"/>
              </a:ext>
            </a:extLst>
          </p:cNvPr>
          <p:cNvGrpSpPr/>
          <p:nvPr/>
        </p:nvGrpSpPr>
        <p:grpSpPr>
          <a:xfrm>
            <a:off x="7935629" y="4557486"/>
            <a:ext cx="4274485" cy="2262414"/>
            <a:chOff x="7935629" y="4557486"/>
            <a:chExt cx="4274485" cy="22624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24B2F7-FD75-EAD6-A799-51D7AA87FC82}"/>
                </a:ext>
              </a:extLst>
            </p:cNvPr>
            <p:cNvSpPr/>
            <p:nvPr/>
          </p:nvSpPr>
          <p:spPr>
            <a:xfrm>
              <a:off x="7962900" y="4557486"/>
              <a:ext cx="4189157" cy="22624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B9026A0-A2EF-D9D1-4995-74AFBFED0B62}"/>
                </a:ext>
              </a:extLst>
            </p:cNvPr>
            <p:cNvGrpSpPr/>
            <p:nvPr/>
          </p:nvGrpSpPr>
          <p:grpSpPr>
            <a:xfrm>
              <a:off x="10273786" y="4730749"/>
              <a:ext cx="1348941" cy="1350270"/>
              <a:chOff x="9815311" y="5198236"/>
              <a:chExt cx="1348941" cy="135027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6C6B2D2-9C1D-6F8E-52BC-A66C5314F6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5311" y="5198236"/>
                <a:ext cx="1286036" cy="1350270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5D8669A-31B1-6E70-9EBB-687EEC59DC4A}"/>
                  </a:ext>
                </a:extLst>
              </p:cNvPr>
              <p:cNvGrpSpPr/>
              <p:nvPr/>
            </p:nvGrpSpPr>
            <p:grpSpPr>
              <a:xfrm>
                <a:off x="9821255" y="5198236"/>
                <a:ext cx="1342997" cy="1348577"/>
                <a:chOff x="7478881" y="3875314"/>
                <a:chExt cx="1824776" cy="1832357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8143DF49-1ED9-2087-D36E-50E951787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78881" y="5707671"/>
                  <a:ext cx="1824776" cy="0"/>
                </a:xfrm>
                <a:prstGeom prst="straightConnector1">
                  <a:avLst/>
                </a:prstGeom>
                <a:ln w="127000">
                  <a:solidFill>
                    <a:srgbClr val="00206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C382029E-55E1-ECD5-7680-CD4CA0059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18189" y="3875314"/>
                  <a:ext cx="0" cy="1830200"/>
                </a:xfrm>
                <a:prstGeom prst="straightConnector1">
                  <a:avLst/>
                </a:prstGeom>
                <a:ln w="127000">
                  <a:solidFill>
                    <a:srgbClr val="C0000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3F13CA7-F095-69FF-CACB-DD74C0FED83F}"/>
                  </a:ext>
                </a:extLst>
              </p:cNvPr>
              <p:cNvGrpSpPr/>
              <p:nvPr/>
            </p:nvGrpSpPr>
            <p:grpSpPr>
              <a:xfrm rot="5400000">
                <a:off x="10741086" y="6238836"/>
                <a:ext cx="293795" cy="300218"/>
                <a:chOff x="7279136" y="3875314"/>
                <a:chExt cx="2024521" cy="2068778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7365060-CCBE-50AD-CE3B-3445A03AE4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279136" y="5707671"/>
                  <a:ext cx="2024521" cy="0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F59154A-9758-6924-CCCF-3DF3DB888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7493395" y="3875314"/>
                  <a:ext cx="0" cy="206877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1B2D2A-5C00-CC44-E7C8-9BE4EB3DD148}"/>
                    </a:ext>
                  </a:extLst>
                </p:cNvPr>
                <p:cNvSpPr txBox="1"/>
                <p:nvPr/>
              </p:nvSpPr>
              <p:spPr>
                <a:xfrm>
                  <a:off x="9672639" y="4623305"/>
                  <a:ext cx="161607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C1B2D2A-5C00-CC44-E7C8-9BE4EB3DD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2639" y="4623305"/>
                  <a:ext cx="1616075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A512DE-390F-D82B-FD83-1386A9FAC76B}"/>
                    </a:ext>
                  </a:extLst>
                </p:cNvPr>
                <p:cNvSpPr txBox="1"/>
                <p:nvPr/>
              </p:nvSpPr>
              <p:spPr>
                <a:xfrm>
                  <a:off x="9694239" y="5731712"/>
                  <a:ext cx="5968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2A512DE-390F-D82B-FD83-1386A9FAC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239" y="5731712"/>
                  <a:ext cx="59687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28F544-9142-1544-77EE-3E39BD36C282}"/>
                    </a:ext>
                  </a:extLst>
                </p:cNvPr>
                <p:cNvSpPr txBox="1"/>
                <p:nvPr/>
              </p:nvSpPr>
              <p:spPr>
                <a:xfrm>
                  <a:off x="11581100" y="5103043"/>
                  <a:ext cx="62901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GB" sz="3200" b="1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728F544-9142-1544-77EE-3E39BD36C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1100" y="5103043"/>
                  <a:ext cx="629014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63AE44-2438-A046-6D61-E454A56D09BA}"/>
                    </a:ext>
                  </a:extLst>
                </p:cNvPr>
                <p:cNvSpPr txBox="1"/>
                <p:nvPr/>
              </p:nvSpPr>
              <p:spPr>
                <a:xfrm>
                  <a:off x="7935629" y="6327457"/>
                  <a:ext cx="4274484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6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6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6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GB" sz="26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2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2600" b="1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600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600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GB" sz="2600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GB" sz="2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600" b="1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600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600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>
                                        <m:r>
                                          <a:rPr lang="en-GB" sz="2600" b="1" i="1" dirty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2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63AE44-2438-A046-6D61-E454A56D0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629" y="6327457"/>
                  <a:ext cx="4274484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872C0-9679-FEE9-2E8C-1B2EE1659A8C}"/>
                </a:ext>
              </a:extLst>
            </p:cNvPr>
            <p:cNvSpPr txBox="1"/>
            <p:nvPr/>
          </p:nvSpPr>
          <p:spPr>
            <a:xfrm>
              <a:off x="8022713" y="4678169"/>
              <a:ext cx="158444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/>
                <a:t>Pythagoras formula for orthogonal vectors</a:t>
              </a:r>
              <a:endParaRPr lang="en-CA" sz="24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82B85E-638C-9BAE-70B6-BC3FBBE1E3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80" y="3921840"/>
              <a:ext cx="10394640" cy="62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82B85E-638C-9BAE-70B6-BC3FBBE1E3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720" y="3912480"/>
                <a:ext cx="10413360" cy="64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57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747">
        <p:fade/>
      </p:transition>
    </mc:Choice>
    <mc:Fallback xmlns="">
      <p:transition spd="med" advTm="22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/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6" y="2580073"/>
                <a:ext cx="3066436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6B17F8-4373-2C39-D959-10DB111EC1CD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C23787-9AC0-EB48-4C5A-1233837D920E}"/>
              </a:ext>
            </a:extLst>
          </p:cNvPr>
          <p:cNvCxnSpPr>
            <a:cxnSpLocks/>
          </p:cNvCxnSpPr>
          <p:nvPr/>
        </p:nvCxnSpPr>
        <p:spPr>
          <a:xfrm flipV="1">
            <a:off x="1116078" y="2786743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C904A4-E01E-4E4A-B212-750B88D93EB1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/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/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81273-CE8D-7F14-2855-363E9E6D3519}"/>
                  </a:ext>
                </a:extLst>
              </p:cNvPr>
              <p:cNvSpPr txBox="1"/>
              <p:nvPr/>
            </p:nvSpPr>
            <p:spPr>
              <a:xfrm>
                <a:off x="7042295" y="3915064"/>
                <a:ext cx="3630810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Orthogonal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81273-CE8D-7F14-2855-363E9E6D3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95" y="3915064"/>
                <a:ext cx="3630810" cy="1569660"/>
              </a:xfrm>
              <a:prstGeom prst="rect">
                <a:avLst/>
              </a:prstGeom>
              <a:blipFill>
                <a:blip r:embed="rId11"/>
                <a:stretch>
                  <a:fillRect t="-71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66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34">
        <p:fade/>
      </p:transition>
    </mc:Choice>
    <mc:Fallback xmlns="">
      <p:transition spd="med" advTm="59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294E59-C54F-E1FD-C47C-E3105D205872}"/>
              </a:ext>
            </a:extLst>
          </p:cNvPr>
          <p:cNvGrpSpPr/>
          <p:nvPr/>
        </p:nvGrpSpPr>
        <p:grpSpPr>
          <a:xfrm>
            <a:off x="0" y="438150"/>
            <a:ext cx="11982451" cy="2009854"/>
            <a:chOff x="0" y="0"/>
            <a:chExt cx="11982451" cy="20098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5264AA-9DD5-BF4B-B48B-7015C04885E0}"/>
                </a:ext>
              </a:extLst>
            </p:cNvPr>
            <p:cNvGrpSpPr/>
            <p:nvPr/>
          </p:nvGrpSpPr>
          <p:grpSpPr>
            <a:xfrm>
              <a:off x="0" y="0"/>
              <a:ext cx="6421312" cy="2009854"/>
              <a:chOff x="0" y="0"/>
              <a:chExt cx="6421312" cy="200985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0EFC514-B1F2-E3A1-EAEB-7FF99DD70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421312" cy="2009854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6F4D0E-1E42-4B0A-58F5-19EB08AE2D54}"/>
                  </a:ext>
                </a:extLst>
              </p:cNvPr>
              <p:cNvSpPr/>
              <p:nvPr/>
            </p:nvSpPr>
            <p:spPr>
              <a:xfrm>
                <a:off x="2686050" y="1295400"/>
                <a:ext cx="3735262" cy="714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F074EB-3DDA-E344-DCCB-44F6EDD0B57C}"/>
                </a:ext>
              </a:extLst>
            </p:cNvPr>
            <p:cNvGrpSpPr/>
            <p:nvPr/>
          </p:nvGrpSpPr>
          <p:grpSpPr>
            <a:xfrm>
              <a:off x="5943600" y="137418"/>
              <a:ext cx="6038851" cy="1323439"/>
              <a:chOff x="5943600" y="137418"/>
              <a:chExt cx="6038851" cy="132343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333EBC-5778-59A7-3B8C-2031033F721E}"/>
                  </a:ext>
                </a:extLst>
              </p:cNvPr>
              <p:cNvSpPr txBox="1"/>
              <p:nvPr/>
            </p:nvSpPr>
            <p:spPr>
              <a:xfrm>
                <a:off x="6896101" y="137418"/>
                <a:ext cx="50863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 dirty="0">
                    <a:solidFill>
                      <a:srgbClr val="FF0000"/>
                    </a:solidFill>
                  </a:rPr>
                  <a:t>Fantastic Introduction to Geometric Algebra</a:t>
                </a:r>
                <a:endParaRPr lang="en-CA" sz="40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087285A-F368-2CC6-99CF-5728077FA376}"/>
                  </a:ext>
                </a:extLst>
              </p:cNvPr>
              <p:cNvCxnSpPr/>
              <p:nvPr/>
            </p:nvCxnSpPr>
            <p:spPr>
              <a:xfrm flipH="1">
                <a:off x="5943600" y="536623"/>
                <a:ext cx="952501" cy="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7FCA24-09BA-959E-FC22-1433095897B4}"/>
              </a:ext>
            </a:extLst>
          </p:cNvPr>
          <p:cNvGrpSpPr/>
          <p:nvPr/>
        </p:nvGrpSpPr>
        <p:grpSpPr>
          <a:xfrm>
            <a:off x="0" y="2360307"/>
            <a:ext cx="12192000" cy="2491558"/>
            <a:chOff x="0" y="2074557"/>
            <a:chExt cx="12192000" cy="24915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2E6361-997A-E0F8-2527-18ECC4352B5F}"/>
                </a:ext>
              </a:extLst>
            </p:cNvPr>
            <p:cNvGrpSpPr/>
            <p:nvPr/>
          </p:nvGrpSpPr>
          <p:grpSpPr>
            <a:xfrm>
              <a:off x="0" y="2226708"/>
              <a:ext cx="6421312" cy="2339407"/>
              <a:chOff x="0" y="2104947"/>
              <a:chExt cx="6421312" cy="233940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D040BA7-67F7-462C-8B1A-E4FF30C15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8583"/>
              <a:stretch/>
            </p:blipFill>
            <p:spPr>
              <a:xfrm>
                <a:off x="0" y="2104947"/>
                <a:ext cx="5943600" cy="2339407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DD559E-C2C7-7E43-94C4-989848384056}"/>
                  </a:ext>
                </a:extLst>
              </p:cNvPr>
              <p:cNvSpPr/>
              <p:nvPr/>
            </p:nvSpPr>
            <p:spPr>
              <a:xfrm>
                <a:off x="2686050" y="3520599"/>
                <a:ext cx="3735262" cy="714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5FAE3A-EB3E-56EC-A7D1-82E862C97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074557"/>
              <a:ext cx="12192000" cy="20087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33A330-209F-C147-63E6-F871687B7BDB}"/>
                </a:ext>
              </a:extLst>
            </p:cNvPr>
            <p:cNvGrpSpPr/>
            <p:nvPr/>
          </p:nvGrpSpPr>
          <p:grpSpPr>
            <a:xfrm>
              <a:off x="6286499" y="2503902"/>
              <a:ext cx="5181602" cy="1323439"/>
              <a:chOff x="6286499" y="2503902"/>
              <a:chExt cx="5181602" cy="13234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B802F-BAFE-F6ED-9310-D8A69394B4C0}"/>
                  </a:ext>
                </a:extLst>
              </p:cNvPr>
              <p:cNvSpPr txBox="1"/>
              <p:nvPr/>
            </p:nvSpPr>
            <p:spPr>
              <a:xfrm>
                <a:off x="7010401" y="2503902"/>
                <a:ext cx="44577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 dirty="0">
                    <a:solidFill>
                      <a:srgbClr val="7030A0"/>
                    </a:solidFill>
                  </a:rPr>
                  <a:t>More Advanced Geometric Algebra</a:t>
                </a:r>
                <a:endParaRPr lang="en-CA" sz="4000" b="1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4C97524-2505-5143-A7C9-85B4125E3B72}"/>
                  </a:ext>
                </a:extLst>
              </p:cNvPr>
              <p:cNvCxnSpPr/>
              <p:nvPr/>
            </p:nvCxnSpPr>
            <p:spPr>
              <a:xfrm flipH="1">
                <a:off x="6286499" y="2895600"/>
                <a:ext cx="952501" cy="0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FAA2E9A-9813-E6E6-B735-1B8FB2C1E16F}"/>
              </a:ext>
            </a:extLst>
          </p:cNvPr>
          <p:cNvSpPr txBox="1"/>
          <p:nvPr/>
        </p:nvSpPr>
        <p:spPr>
          <a:xfrm>
            <a:off x="0" y="-18892"/>
            <a:ext cx="3709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(Links in description)</a:t>
            </a:r>
            <a:endParaRPr lang="en-CA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6F8553-11D7-78A9-22D6-1FF4A7800A20}"/>
              </a:ext>
            </a:extLst>
          </p:cNvPr>
          <p:cNvGrpSpPr/>
          <p:nvPr/>
        </p:nvGrpSpPr>
        <p:grpSpPr>
          <a:xfrm>
            <a:off x="0" y="4856871"/>
            <a:ext cx="12192000" cy="1995275"/>
            <a:chOff x="0" y="4856871"/>
            <a:chExt cx="12192000" cy="199527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642A82-2485-4E4D-5470-9713EB52E3AB}"/>
                </a:ext>
              </a:extLst>
            </p:cNvPr>
            <p:cNvGrpSpPr/>
            <p:nvPr/>
          </p:nvGrpSpPr>
          <p:grpSpPr>
            <a:xfrm>
              <a:off x="156900" y="4913154"/>
              <a:ext cx="11511226" cy="1938992"/>
              <a:chOff x="156900" y="4760754"/>
              <a:chExt cx="11511226" cy="193899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D5087F7-CFCE-0E28-B686-A98085F7B6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4171"/>
              <a:stretch/>
            </p:blipFill>
            <p:spPr>
              <a:xfrm>
                <a:off x="156900" y="4829006"/>
                <a:ext cx="7996500" cy="184233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31ED203-77E3-31DA-A3E8-1F856E1A085D}"/>
                  </a:ext>
                </a:extLst>
              </p:cNvPr>
              <p:cNvGrpSpPr/>
              <p:nvPr/>
            </p:nvGrpSpPr>
            <p:grpSpPr>
              <a:xfrm>
                <a:off x="7915275" y="4760754"/>
                <a:ext cx="3752851" cy="1938992"/>
                <a:chOff x="7915275" y="4798854"/>
                <a:chExt cx="3752851" cy="19389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CEB0ACA-B10C-4718-2888-322453BE85D9}"/>
                    </a:ext>
                  </a:extLst>
                </p:cNvPr>
                <p:cNvSpPr txBox="1"/>
                <p:nvPr/>
              </p:nvSpPr>
              <p:spPr>
                <a:xfrm>
                  <a:off x="8734426" y="4798854"/>
                  <a:ext cx="29337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b="1" dirty="0">
                      <a:solidFill>
                        <a:srgbClr val="0070C0"/>
                      </a:solidFill>
                    </a:rPr>
                    <a:t>Geometric Algebra for Spinors</a:t>
                  </a:r>
                  <a:endParaRPr lang="en-CA" sz="4000" b="1" dirty="0">
                    <a:solidFill>
                      <a:srgbClr val="0070C0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2678F1EA-AB9A-A51E-5001-C06564C08444}"/>
                    </a:ext>
                  </a:extLst>
                </p:cNvPr>
                <p:cNvCxnSpPr/>
                <p:nvPr/>
              </p:nvCxnSpPr>
              <p:spPr>
                <a:xfrm flipH="1">
                  <a:off x="7915275" y="5219700"/>
                  <a:ext cx="952501" cy="0"/>
                </a:xfrm>
                <a:prstGeom prst="straightConnector1">
                  <a:avLst/>
                </a:prstGeom>
                <a:ln w="1270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29D10F9-718C-DFA7-92AD-DC44FC6A57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4856871"/>
              <a:ext cx="12192000" cy="20087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58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39"/>
    </mc:Choice>
    <mc:Fallback xmlns="">
      <p:transition spd="slow" advTm="23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3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/>
              <p:nvPr/>
            </p:nvSpPr>
            <p:spPr>
              <a:xfrm>
                <a:off x="3296005" y="2580073"/>
                <a:ext cx="3810785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5" y="2580073"/>
                <a:ext cx="3810785" cy="4401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6B17F8-4373-2C39-D959-10DB111EC1CD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C904A4-E01E-4E4A-B212-750B88D93EB1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/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47" y="2743535"/>
                <a:ext cx="596475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/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4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4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GB" sz="4400" b="1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68" y="5937151"/>
                <a:ext cx="5964753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EA65DB-0073-A528-537C-4DA466C7261B}"/>
              </a:ext>
            </a:extLst>
          </p:cNvPr>
          <p:cNvCxnSpPr>
            <a:cxnSpLocks/>
          </p:cNvCxnSpPr>
          <p:nvPr/>
        </p:nvCxnSpPr>
        <p:spPr>
          <a:xfrm flipV="1">
            <a:off x="1116078" y="2815771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69F61E-E12B-E8DE-B327-E34BC32E1680}"/>
                  </a:ext>
                </a:extLst>
              </p:cNvPr>
              <p:cNvSpPr txBox="1"/>
              <p:nvPr/>
            </p:nvSpPr>
            <p:spPr>
              <a:xfrm>
                <a:off x="2819814" y="4756830"/>
                <a:ext cx="4254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69F61E-E12B-E8DE-B327-E34BC32E1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814" y="4756830"/>
                <a:ext cx="4254321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676B75-4473-2698-F179-5711571EBD9D}"/>
                  </a:ext>
                </a:extLst>
              </p:cNvPr>
              <p:cNvSpPr txBox="1"/>
              <p:nvPr/>
            </p:nvSpPr>
            <p:spPr>
              <a:xfrm>
                <a:off x="7042295" y="3915064"/>
                <a:ext cx="3630810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800" dirty="0"/>
                  <a:t>Orthogonal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4800" b="1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676B75-4473-2698-F179-5711571EB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95" y="3915064"/>
                <a:ext cx="3630810" cy="1569660"/>
              </a:xfrm>
              <a:prstGeom prst="rect">
                <a:avLst/>
              </a:prstGeom>
              <a:blipFill>
                <a:blip r:embed="rId11"/>
                <a:stretch>
                  <a:fillRect t="-71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4">
        <p:fade/>
      </p:transition>
    </mc:Choice>
    <mc:Fallback xmlns="">
      <p:transition spd="med" advTm="2144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426DAE-EB46-044A-DED9-7CB0B27E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/>
              <p:nvPr/>
            </p:nvSpPr>
            <p:spPr>
              <a:xfrm>
                <a:off x="3296005" y="2580073"/>
                <a:ext cx="3810785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0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175E00-D61E-E6F3-D543-543EAE66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005" y="2580073"/>
                <a:ext cx="3810785" cy="4401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6B17F8-4373-2C39-D959-10DB111EC1CD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C23787-9AC0-EB48-4C5A-1233837D920E}"/>
              </a:ext>
            </a:extLst>
          </p:cNvPr>
          <p:cNvCxnSpPr>
            <a:cxnSpLocks/>
          </p:cNvCxnSpPr>
          <p:nvPr/>
        </p:nvCxnSpPr>
        <p:spPr>
          <a:xfrm flipV="1">
            <a:off x="1116078" y="2815771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C904A4-E01E-4E4A-B212-750B88D93EB1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/>
              <p:nvPr/>
            </p:nvSpPr>
            <p:spPr>
              <a:xfrm>
                <a:off x="6227247" y="2743535"/>
                <a:ext cx="160810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634CB4-4F3A-1CCE-2ED4-99236553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47" y="2743535"/>
                <a:ext cx="1608101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F1019-534B-52BC-8DB3-16ACFB7F3EE1}"/>
                  </a:ext>
                </a:extLst>
              </p:cNvPr>
              <p:cNvSpPr txBox="1"/>
              <p:nvPr/>
            </p:nvSpPr>
            <p:spPr>
              <a:xfrm>
                <a:off x="8090690" y="2743535"/>
                <a:ext cx="2917722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F1019-534B-52BC-8DB3-16ACFB7F3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690" y="2743535"/>
                <a:ext cx="2917722" cy="4031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47286-473D-8CDC-90C1-62923014A6FF}"/>
                  </a:ext>
                </a:extLst>
              </p:cNvPr>
              <p:cNvSpPr txBox="1"/>
              <p:nvPr/>
            </p:nvSpPr>
            <p:spPr>
              <a:xfrm>
                <a:off x="10812108" y="2764739"/>
                <a:ext cx="1379891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47286-473D-8CDC-90C1-62923014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108" y="2764739"/>
                <a:ext cx="1379891" cy="4031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/>
              <p:nvPr/>
            </p:nvSpPr>
            <p:spPr>
              <a:xfrm>
                <a:off x="6193269" y="5937151"/>
                <a:ext cx="16420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7EBBB4-A1BC-5619-7CDA-8BEAF252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69" y="5937151"/>
                <a:ext cx="1642080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793CE5-AD12-07E1-0D07-ABAA6EB689CB}"/>
              </a:ext>
            </a:extLst>
          </p:cNvPr>
          <p:cNvCxnSpPr>
            <a:cxnSpLocks/>
          </p:cNvCxnSpPr>
          <p:nvPr/>
        </p:nvCxnSpPr>
        <p:spPr>
          <a:xfrm flipV="1">
            <a:off x="7835348" y="2822987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D646FD-3EF8-ED23-ABD3-06C1F3769EAA}"/>
                  </a:ext>
                </a:extLst>
              </p:cNvPr>
              <p:cNvSpPr txBox="1"/>
              <p:nvPr/>
            </p:nvSpPr>
            <p:spPr>
              <a:xfrm>
                <a:off x="2819814" y="4756830"/>
                <a:ext cx="42543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D646FD-3EF8-ED23-ABD3-06C1F376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814" y="4756830"/>
                <a:ext cx="4254321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70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22">
        <p:fade/>
      </p:transition>
    </mc:Choice>
    <mc:Fallback xmlns="">
      <p:transition spd="med" advTm="13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A83ED2-5549-BAB6-F7D4-80EFC92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F1019-534B-52BC-8DB3-16ACFB7F3EE1}"/>
                  </a:ext>
                </a:extLst>
              </p:cNvPr>
              <p:cNvSpPr txBox="1"/>
              <p:nvPr/>
            </p:nvSpPr>
            <p:spPr>
              <a:xfrm>
                <a:off x="0" y="2591135"/>
                <a:ext cx="4192844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 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 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 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F1019-534B-52BC-8DB3-16ACFB7F3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1135"/>
                <a:ext cx="4192844" cy="4031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47286-473D-8CDC-90C1-62923014A6FF}"/>
                  </a:ext>
                </a:extLst>
              </p:cNvPr>
              <p:cNvSpPr txBox="1"/>
              <p:nvPr/>
            </p:nvSpPr>
            <p:spPr>
              <a:xfrm>
                <a:off x="9810367" y="2574239"/>
                <a:ext cx="2451609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47286-473D-8CDC-90C1-62923014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67" y="2574239"/>
                <a:ext cx="2451609" cy="4031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A19D1-9FCE-84C0-0D24-2C98B24AAA4A}"/>
                  </a:ext>
                </a:extLst>
              </p:cNvPr>
              <p:cNvSpPr txBox="1"/>
              <p:nvPr/>
            </p:nvSpPr>
            <p:spPr>
              <a:xfrm>
                <a:off x="6112823" y="2591135"/>
                <a:ext cx="3907094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 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9A19D1-9FCE-84C0-0D24-2C98B24AA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823" y="2591135"/>
                <a:ext cx="3907094" cy="4031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09BF4F-1F4A-ED89-EC7A-96641B0D8389}"/>
                  </a:ext>
                </a:extLst>
              </p:cNvPr>
              <p:cNvSpPr txBox="1"/>
              <p:nvPr/>
            </p:nvSpPr>
            <p:spPr>
              <a:xfrm>
                <a:off x="3718363" y="2591134"/>
                <a:ext cx="2451609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3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3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3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GB" sz="3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acc>
                        <m:accPr>
                          <m:chr m:val="⃗"/>
                          <m:ctrlPr>
                            <a:rPr lang="en-GB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3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09BF4F-1F4A-ED89-EC7A-96641B0D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363" y="2591134"/>
                <a:ext cx="2451609" cy="4031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DF0A86-D2EB-0607-25D0-F2D508B9C036}"/>
              </a:ext>
            </a:extLst>
          </p:cNvPr>
          <p:cNvCxnSpPr>
            <a:cxnSpLocks/>
          </p:cNvCxnSpPr>
          <p:nvPr/>
        </p:nvCxnSpPr>
        <p:spPr>
          <a:xfrm flipV="1">
            <a:off x="6096000" y="2644321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101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0"/>
    </mc:Choice>
    <mc:Fallback xmlns="">
      <p:transition spd="slow" advTm="8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EC55B-8320-49C2-F9E8-2948C966C249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EC55B-8320-49C2-F9E8-2948C966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3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774450-54A2-67B3-5BAF-809E0A59369B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774450-54A2-67B3-5BAF-809E0A59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9945B1-D0CA-E7CB-0C1C-B107781CDD2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85DE24-F8F8-73DF-123C-4C89AC2CB667}"/>
              </a:ext>
            </a:extLst>
          </p:cNvPr>
          <p:cNvCxnSpPr>
            <a:cxnSpLocks/>
          </p:cNvCxnSpPr>
          <p:nvPr/>
        </p:nvCxnSpPr>
        <p:spPr>
          <a:xfrm flipV="1">
            <a:off x="1116078" y="2815771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BB04B7-26D5-B18A-F537-11BD0D3D6C16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4AA2E9-350E-5AA3-F9FF-1585363DC27C}"/>
                  </a:ext>
                </a:extLst>
              </p:cNvPr>
              <p:cNvSpPr txBox="1"/>
              <p:nvPr/>
            </p:nvSpPr>
            <p:spPr>
              <a:xfrm>
                <a:off x="3632535" y="3610393"/>
                <a:ext cx="4197284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US" sz="6600" i="1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6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66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48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4AA2E9-350E-5AA3-F9FF-1585363DC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35" y="3610393"/>
                <a:ext cx="4197284" cy="2154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C1D586-AF7D-ADA3-9531-E461B286F92A}"/>
                  </a:ext>
                </a:extLst>
              </p:cNvPr>
              <p:cNvSpPr txBox="1"/>
              <p:nvPr/>
            </p:nvSpPr>
            <p:spPr>
              <a:xfrm>
                <a:off x="3064710" y="2630204"/>
                <a:ext cx="516515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C1D586-AF7D-ADA3-9531-E461B286F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10" y="2630204"/>
                <a:ext cx="5165158" cy="1169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C834-4B2E-8C1E-CE20-0F0ED266962E}"/>
                  </a:ext>
                </a:extLst>
              </p:cNvPr>
              <p:cNvSpPr txBox="1"/>
              <p:nvPr/>
            </p:nvSpPr>
            <p:spPr>
              <a:xfrm>
                <a:off x="3064710" y="5601366"/>
                <a:ext cx="5165153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9C834-4B2E-8C1E-CE20-0F0ED266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10" y="5601366"/>
                <a:ext cx="5165153" cy="1169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6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8">
        <p:fade/>
      </p:transition>
    </mc:Choice>
    <mc:Fallback xmlns="">
      <p:transition spd="med" advTm="1918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/>
              <p:nvPr/>
            </p:nvSpPr>
            <p:spPr>
              <a:xfrm>
                <a:off x="3143521" y="3905237"/>
                <a:ext cx="5714996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6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60B41E-7B92-1042-D12A-4C9AA6B5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21" y="3905237"/>
                <a:ext cx="5714996" cy="1169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EC55B-8320-49C2-F9E8-2948C966C249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BEC55B-8320-49C2-F9E8-2948C966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4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983DBC-D5C4-8382-0118-76F106B84F96}"/>
                  </a:ext>
                </a:extLst>
              </p:cNvPr>
              <p:cNvSpPr txBox="1"/>
              <p:nvPr/>
            </p:nvSpPr>
            <p:spPr>
              <a:xfrm>
                <a:off x="3143521" y="2736274"/>
                <a:ext cx="3926911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983DBC-D5C4-8382-0118-76F106B84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21" y="2736274"/>
                <a:ext cx="3926911" cy="1169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9BE4F8-719B-269C-B528-2674A49151DA}"/>
                  </a:ext>
                </a:extLst>
              </p:cNvPr>
              <p:cNvSpPr txBox="1"/>
              <p:nvPr/>
            </p:nvSpPr>
            <p:spPr>
              <a:xfrm>
                <a:off x="3143521" y="5074200"/>
                <a:ext cx="3926911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⃗"/>
                          <m:ctrlPr>
                            <a:rPr lang="en-GB" sz="6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60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GB" sz="6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9BE4F8-719B-269C-B528-2674A4915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21" y="5074200"/>
                <a:ext cx="3926911" cy="1169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774450-54A2-67B3-5BAF-809E0A59369B}"/>
                  </a:ext>
                </a:extLst>
              </p:cNvPr>
              <p:cNvSpPr txBox="1"/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GB" sz="7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7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774450-54A2-67B3-5BAF-809E0A593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5" y="3321050"/>
                <a:ext cx="1142999" cy="2616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9945B1-D0CA-E7CB-0C1C-B107781CDD2A}"/>
              </a:ext>
            </a:extLst>
          </p:cNvPr>
          <p:cNvSpPr txBox="1"/>
          <p:nvPr/>
        </p:nvSpPr>
        <p:spPr>
          <a:xfrm>
            <a:off x="-26921" y="3865649"/>
            <a:ext cx="1142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latin typeface="Cambria Math" panose="02040503050406030204" pitchFamily="18" charset="0"/>
              </a:rPr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85DE24-F8F8-73DF-123C-4C89AC2CB667}"/>
              </a:ext>
            </a:extLst>
          </p:cNvPr>
          <p:cNvCxnSpPr>
            <a:cxnSpLocks/>
          </p:cNvCxnSpPr>
          <p:nvPr/>
        </p:nvCxnSpPr>
        <p:spPr>
          <a:xfrm flipV="1">
            <a:off x="1116078" y="2815771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BB04B7-26D5-B18A-F537-11BD0D3D6C16}"/>
              </a:ext>
            </a:extLst>
          </p:cNvPr>
          <p:cNvCxnSpPr>
            <a:cxnSpLocks/>
          </p:cNvCxnSpPr>
          <p:nvPr/>
        </p:nvCxnSpPr>
        <p:spPr>
          <a:xfrm flipV="1">
            <a:off x="2988239" y="2813989"/>
            <a:ext cx="0" cy="393337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009F7E-B239-8888-BBAA-D4593FBD2AF1}"/>
              </a:ext>
            </a:extLst>
          </p:cNvPr>
          <p:cNvGrpSpPr/>
          <p:nvPr/>
        </p:nvGrpSpPr>
        <p:grpSpPr>
          <a:xfrm>
            <a:off x="8705850" y="3244248"/>
            <a:ext cx="3290926" cy="2692898"/>
            <a:chOff x="8705850" y="3244248"/>
            <a:chExt cx="3290926" cy="2692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3A23324-12E9-5F62-AEBE-A168D24CEF54}"/>
                    </a:ext>
                  </a:extLst>
                </p:cNvPr>
                <p:cNvSpPr txBox="1"/>
                <p:nvPr/>
              </p:nvSpPr>
              <p:spPr>
                <a:xfrm>
                  <a:off x="9097874" y="3244248"/>
                  <a:ext cx="2702489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𝐶𝑙</m:t>
                        </m:r>
                        <m:r>
                          <a:rPr lang="en-US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(2,0)</m:t>
                        </m:r>
                      </m:oMath>
                    </m:oMathPara>
                  </a14:m>
                  <a:endParaRPr lang="en-US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3A23324-12E9-5F62-AEBE-A168D24CE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7874" y="3244248"/>
                  <a:ext cx="2702489" cy="11695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71F41D-4698-9609-AFD6-059C772949CE}"/>
                    </a:ext>
                  </a:extLst>
                </p:cNvPr>
                <p:cNvSpPr txBox="1"/>
                <p:nvPr/>
              </p:nvSpPr>
              <p:spPr>
                <a:xfrm>
                  <a:off x="8858517" y="4268354"/>
                  <a:ext cx="3119209" cy="16549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⃗"/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acc>
                          <m:accPr>
                            <m:chr m:val="⃗"/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acc>
                          <m:accPr>
                            <m:chr m:val="⃗"/>
                            <m:ctrlPr>
                              <a:rPr lang="en-GB" sz="4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  <a:p>
                  <a:pPr algn="ctr">
                    <a:spcAft>
                      <a:spcPts val="1200"/>
                    </a:spcAft>
                  </a:pPr>
                  <a:r>
                    <a:rPr lang="en-GB" sz="4400" b="0" dirty="0">
                      <a:solidFill>
                        <a:schemeClr val="tx1"/>
                      </a:solidFill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71F41D-4698-9609-AFD6-059C77294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17" y="4268354"/>
                  <a:ext cx="3119209" cy="1654940"/>
                </a:xfrm>
                <a:prstGeom prst="rect">
                  <a:avLst/>
                </a:prstGeom>
                <a:blipFill>
                  <a:blip r:embed="rId9"/>
                  <a:stretch>
                    <a:fillRect b="-1654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529727-0A0A-14F9-D72C-6966B5F4C0E0}"/>
                </a:ext>
              </a:extLst>
            </p:cNvPr>
            <p:cNvSpPr/>
            <p:nvPr/>
          </p:nvSpPr>
          <p:spPr>
            <a:xfrm>
              <a:off x="8705850" y="3263297"/>
              <a:ext cx="3290926" cy="267384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1123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72">
        <p:fade/>
      </p:transition>
    </mc:Choice>
    <mc:Fallback xmlns="">
      <p:transition spd="med" advTm="7772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/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GB" sz="4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GB" sz="4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GB" sz="4400" b="1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GB" sz="44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CA" sz="4400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91849-06F4-69D8-CDD4-535F8F5B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71" y="160268"/>
                <a:ext cx="1196493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B822F5-96A6-77D1-BE02-2D42C33F03AA}"/>
              </a:ext>
            </a:extLst>
          </p:cNvPr>
          <p:cNvCxnSpPr>
            <a:cxnSpLocks/>
          </p:cNvCxnSpPr>
          <p:nvPr/>
        </p:nvCxnSpPr>
        <p:spPr>
          <a:xfrm>
            <a:off x="0" y="109317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85DE34-3FDC-7845-B9BE-057907269764}"/>
              </a:ext>
            </a:extLst>
          </p:cNvPr>
          <p:cNvSpPr txBox="1"/>
          <p:nvPr/>
        </p:nvSpPr>
        <p:spPr>
          <a:xfrm>
            <a:off x="149021" y="2376765"/>
            <a:ext cx="10456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u="sng" dirty="0"/>
              <a:t>Clifford Algebra </a:t>
            </a:r>
            <a:r>
              <a:rPr lang="en-GB" sz="4800" u="sng" dirty="0"/>
              <a:t>(Geometric Algebra)</a:t>
            </a:r>
            <a:r>
              <a:rPr lang="en-GB" sz="6000" dirty="0"/>
              <a:t>: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8EC5EB-C20C-CFCC-9BF1-C01D9E5C2C95}"/>
                  </a:ext>
                </a:extLst>
              </p:cNvPr>
              <p:cNvSpPr txBox="1"/>
              <p:nvPr/>
            </p:nvSpPr>
            <p:spPr>
              <a:xfrm>
                <a:off x="4698590" y="3386283"/>
                <a:ext cx="7373044" cy="19122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5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5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7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57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7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⃗"/>
                              <m:ctrlPr>
                                <a:rPr lang="en-GB" sz="57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7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5700" i="1" dirty="0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57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7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57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57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sz="57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57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57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sz="57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57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8EC5EB-C20C-CFCC-9BF1-C01D9E5C2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90" y="3386283"/>
                <a:ext cx="7373044" cy="1912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EEA00-1593-1DF5-BABB-3980EFA17809}"/>
                  </a:ext>
                </a:extLst>
              </p:cNvPr>
              <p:cNvSpPr txBox="1"/>
              <p:nvPr/>
            </p:nvSpPr>
            <p:spPr>
              <a:xfrm>
                <a:off x="0" y="3487732"/>
                <a:ext cx="4698589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“quotient of the tensor algebra by the ideal generated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400" b="0" i="1" dirty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4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dirty="0"/>
                  <a:t>”</a:t>
                </a:r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FEEA00-1593-1DF5-BABB-3980EFA1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7732"/>
                <a:ext cx="4698589" cy="2800767"/>
              </a:xfrm>
              <a:prstGeom prst="rect">
                <a:avLst/>
              </a:prstGeom>
              <a:blipFill>
                <a:blip r:embed="rId5"/>
                <a:stretch>
                  <a:fillRect l="-4150" t="-4348" r="-7004" b="-95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06BE1F-D146-CACD-2C92-22A84D88A6F7}"/>
                  </a:ext>
                </a:extLst>
              </p:cNvPr>
              <p:cNvSpPr txBox="1"/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Special Rule: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⊗</m:t>
                    </m:r>
                    <m:acc>
                      <m:accPr>
                        <m:chr m:val="⃗"/>
                        <m:ctrlP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6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06BE1F-D146-CACD-2C92-22A84D88A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6" y="1256634"/>
                <a:ext cx="11641394" cy="1015663"/>
              </a:xfrm>
              <a:prstGeom prst="rect">
                <a:avLst/>
              </a:prstGeom>
              <a:blipFill>
                <a:blip r:embed="rId6"/>
                <a:stretch>
                  <a:fillRect l="-1980" t="-14205" b="-35227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BFD8A0-E0B6-81E2-1337-C540C757E831}"/>
                  </a:ext>
                </a:extLst>
              </p:cNvPr>
              <p:cNvSpPr txBox="1"/>
              <p:nvPr/>
            </p:nvSpPr>
            <p:spPr>
              <a:xfrm>
                <a:off x="5810705" y="5387534"/>
                <a:ext cx="5679760" cy="1394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𝐶𝑙</m:t>
                      </m:r>
                      <m:d>
                        <m:d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acc>
                            <m:accPr>
                              <m:chr m:val="⃗"/>
                              <m:ctrlP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4000" i="1" dirty="0">
                              <a:latin typeface="Cambria Math" panose="02040503050406030204" pitchFamily="18" charset="0"/>
                            </a:rPr>
                            <m:t>⊗</m:t>
                          </m:r>
                          <m:acc>
                            <m:accPr>
                              <m:chr m:val="⃗"/>
                              <m:ctrlPr>
                                <a:rPr lang="en-GB" sz="4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GB" sz="4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BFD8A0-E0B6-81E2-1337-C540C757E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705" y="5387534"/>
                <a:ext cx="5679760" cy="1394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2CE9C6-AF3F-08BA-B394-07A27F005D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61640" y="5538240"/>
              <a:ext cx="1229400" cy="75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2CE9C6-AF3F-08BA-B394-07A27F005D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52280" y="5528880"/>
                <a:ext cx="1248120" cy="77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69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523">
        <p:fade/>
      </p:transition>
    </mc:Choice>
    <mc:Fallback xmlns="">
      <p:transition spd="med" advTm="245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u="sng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8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8000" u="sng" dirty="0"/>
                  <a:t>:</a:t>
                </a:r>
                <a:endParaRPr lang="en-CA" sz="8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blipFill>
                <a:blip r:embed="rId3"/>
                <a:stretch>
                  <a:fillRect l="-4455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1CDF09-6907-2058-5FC2-61EA7A78B07A}"/>
              </a:ext>
            </a:extLst>
          </p:cNvPr>
          <p:cNvSpPr txBox="1"/>
          <p:nvPr/>
        </p:nvSpPr>
        <p:spPr>
          <a:xfrm>
            <a:off x="133350" y="1190089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(Geometric Algebra)</a:t>
            </a:r>
            <a:endParaRPr lang="en-C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/>
              <p:nvPr/>
            </p:nvSpPr>
            <p:spPr>
              <a:xfrm>
                <a:off x="361950" y="2180996"/>
                <a:ext cx="1162842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</a:rPr>
                  <a:t> symbols </a:t>
                </a:r>
                <a:r>
                  <a:rPr lang="en-GB" sz="6000" dirty="0"/>
                  <a:t>that square to +1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6000" dirty="0">
                    <a:solidFill>
                      <a:srgbClr val="FF0000"/>
                    </a:solidFill>
                  </a:rPr>
                  <a:t> symbols </a:t>
                </a:r>
                <a:r>
                  <a:rPr lang="en-GB" sz="6000" dirty="0"/>
                  <a:t>that square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The symbols anti-commute with each other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2180996"/>
                <a:ext cx="11628422" cy="2677656"/>
              </a:xfrm>
              <a:prstGeom prst="rect">
                <a:avLst/>
              </a:prstGeom>
              <a:blipFill>
                <a:blip r:embed="rId4"/>
                <a:stretch>
                  <a:fillRect l="-2149" t="-7062" r="-577" b="-113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EE987-9B91-9FEC-D7B0-BA8A0BE1D9DC}"/>
                  </a:ext>
                </a:extLst>
              </p:cNvPr>
              <p:cNvSpPr txBox="1"/>
              <p:nvPr/>
            </p:nvSpPr>
            <p:spPr>
              <a:xfrm>
                <a:off x="830780" y="5141673"/>
                <a:ext cx="9142391" cy="12894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  </a:t>
                </a:r>
                <a:r>
                  <a:rPr lang="en-GB" sz="6000" dirty="0"/>
                  <a:t>for</a:t>
                </a:r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EE987-9B91-9FEC-D7B0-BA8A0BE1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80" y="5141673"/>
                <a:ext cx="9142391" cy="1289456"/>
              </a:xfrm>
              <a:prstGeom prst="rect">
                <a:avLst/>
              </a:prstGeom>
              <a:blipFill>
                <a:blip r:embed="rId6"/>
                <a:stretch>
                  <a:fillRect t="-459" b="-2018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955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1"/>
    </mc:Choice>
    <mc:Fallback xmlns="">
      <p:transition spd="slow" advTm="1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u="sng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8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8000" u="sng" dirty="0"/>
                  <a:t>:</a:t>
                </a:r>
                <a:endParaRPr lang="en-CA" sz="8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blipFill>
                <a:blip r:embed="rId3"/>
                <a:stretch>
                  <a:fillRect l="-4455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1CDF09-6907-2058-5FC2-61EA7A78B07A}"/>
              </a:ext>
            </a:extLst>
          </p:cNvPr>
          <p:cNvSpPr txBox="1"/>
          <p:nvPr/>
        </p:nvSpPr>
        <p:spPr>
          <a:xfrm>
            <a:off x="133350" y="1190089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(Geometric Algebra)</a:t>
            </a:r>
            <a:endParaRPr lang="en-C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/>
              <p:nvPr/>
            </p:nvSpPr>
            <p:spPr>
              <a:xfrm>
                <a:off x="361950" y="2180996"/>
                <a:ext cx="1162842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</a:rPr>
                  <a:t> symbols </a:t>
                </a:r>
                <a:r>
                  <a:rPr lang="en-GB" sz="6000" dirty="0"/>
                  <a:t>that square to +1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6000" dirty="0">
                    <a:solidFill>
                      <a:srgbClr val="FF0000"/>
                    </a:solidFill>
                  </a:rPr>
                  <a:t> symbols </a:t>
                </a:r>
                <a:r>
                  <a:rPr lang="en-GB" sz="6000" dirty="0"/>
                  <a:t>that square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The symbols anti-commute with each other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2180996"/>
                <a:ext cx="11628422" cy="2677656"/>
              </a:xfrm>
              <a:prstGeom prst="rect">
                <a:avLst/>
              </a:prstGeom>
              <a:blipFill>
                <a:blip r:embed="rId4"/>
                <a:stretch>
                  <a:fillRect l="-2149" t="-7062" r="-577" b="-113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EE987-9B91-9FEC-D7B0-BA8A0BE1D9DC}"/>
                  </a:ext>
                </a:extLst>
              </p:cNvPr>
              <p:cNvSpPr txBox="1"/>
              <p:nvPr/>
            </p:nvSpPr>
            <p:spPr>
              <a:xfrm>
                <a:off x="830780" y="5141673"/>
                <a:ext cx="9142391" cy="12894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  </a:t>
                </a:r>
                <a:r>
                  <a:rPr lang="en-GB" sz="6000" dirty="0"/>
                  <a:t>for</a:t>
                </a:r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GB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EEE987-9B91-9FEC-D7B0-BA8A0BE1D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80" y="5141673"/>
                <a:ext cx="9142391" cy="1289456"/>
              </a:xfrm>
              <a:prstGeom prst="rect">
                <a:avLst/>
              </a:prstGeom>
              <a:blipFill>
                <a:blip r:embed="rId6"/>
                <a:stretch>
                  <a:fillRect t="-459" b="-2018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902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1"/>
    </mc:Choice>
    <mc:Fallback xmlns="">
      <p:transition spd="slow" advTm="1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u="sng" dirty="0"/>
                  <a:t>Clifford Algebra </a:t>
                </a:r>
                <a14:m>
                  <m:oMath xmlns:m="http://schemas.openxmlformats.org/officeDocument/2006/math"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8000" b="0" i="1" u="sng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8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8000" b="0" i="1" u="sng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8000" u="sng" dirty="0"/>
                  <a:t>:</a:t>
                </a:r>
                <a:endParaRPr lang="en-CA" sz="8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5B7799-096E-1096-8F03-9A7CDD1F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628422" cy="1323439"/>
              </a:xfrm>
              <a:prstGeom prst="rect">
                <a:avLst/>
              </a:prstGeom>
              <a:blipFill>
                <a:blip r:embed="rId3"/>
                <a:stretch>
                  <a:fillRect l="-4455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1CDF09-6907-2058-5FC2-61EA7A78B07A}"/>
              </a:ext>
            </a:extLst>
          </p:cNvPr>
          <p:cNvSpPr txBox="1"/>
          <p:nvPr/>
        </p:nvSpPr>
        <p:spPr>
          <a:xfrm>
            <a:off x="133350" y="1190089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(Geometric Algebra)</a:t>
            </a:r>
            <a:endParaRPr lang="en-C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/>
              <p:nvPr/>
            </p:nvSpPr>
            <p:spPr>
              <a:xfrm>
                <a:off x="281788" y="1964679"/>
                <a:ext cx="11628421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4800" dirty="0">
                    <a:solidFill>
                      <a:srgbClr val="0070C0"/>
                    </a:solidFill>
                  </a:rPr>
                  <a:t> symbols </a:t>
                </a:r>
                <a:r>
                  <a:rPr lang="en-GB" sz="4800" dirty="0"/>
                  <a:t>that square to +1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4800" dirty="0">
                    <a:solidFill>
                      <a:srgbClr val="FF0000"/>
                    </a:solidFill>
                  </a:rPr>
                  <a:t> symbols </a:t>
                </a:r>
                <a:r>
                  <a:rPr lang="en-GB" sz="4800" dirty="0"/>
                  <a:t>that square to -1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The symbols anti-commute with each other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E291D-D306-5EF7-9E93-FED5EC8D3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8" y="1964679"/>
                <a:ext cx="11628421" cy="2308324"/>
              </a:xfrm>
              <a:prstGeom prst="rect">
                <a:avLst/>
              </a:prstGeom>
              <a:blipFill>
                <a:blip r:embed="rId4"/>
                <a:stretch>
                  <a:fillRect l="-1985" t="-4935" r="-418" b="-1220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A2C4A9-B6A4-47FC-5EFB-6F7D0E2F8CF9}"/>
                  </a:ext>
                </a:extLst>
              </p:cNvPr>
              <p:cNvSpPr txBox="1"/>
              <p:nvPr/>
            </p:nvSpPr>
            <p:spPr>
              <a:xfrm>
                <a:off x="7165027" y="4331997"/>
                <a:ext cx="44633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7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7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A2C4A9-B6A4-47FC-5EFB-6F7D0E2F8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027" y="4331997"/>
                <a:ext cx="4463395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5EE6E-2F2D-CAC2-5D1D-7AC2758C8CF2}"/>
              </a:ext>
            </a:extLst>
          </p:cNvPr>
          <p:cNvGrpSpPr/>
          <p:nvPr/>
        </p:nvGrpSpPr>
        <p:grpSpPr>
          <a:xfrm>
            <a:off x="7272975" y="5363360"/>
            <a:ext cx="3951900" cy="1473498"/>
            <a:chOff x="7272975" y="5363360"/>
            <a:chExt cx="3951900" cy="1473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562EF67-AA7D-216F-7487-9EAD46D17CF5}"/>
                    </a:ext>
                  </a:extLst>
                </p:cNvPr>
                <p:cNvSpPr txBox="1"/>
                <p:nvPr/>
              </p:nvSpPr>
              <p:spPr>
                <a:xfrm>
                  <a:off x="7272975" y="5363360"/>
                  <a:ext cx="395190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6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562EF67-AA7D-216F-7487-9EAD46D17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975" y="5363360"/>
                  <a:ext cx="3951900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57563F-0E06-1A1D-EF79-3DB6AC49522D}"/>
                </a:ext>
              </a:extLst>
            </p:cNvPr>
            <p:cNvSpPr txBox="1"/>
            <p:nvPr/>
          </p:nvSpPr>
          <p:spPr>
            <a:xfrm>
              <a:off x="7861719" y="6128972"/>
              <a:ext cx="29930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(orthogonal)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948D9-FC76-B51A-14D7-48C1E5EE3038}"/>
                  </a:ext>
                </a:extLst>
              </p:cNvPr>
              <p:cNvSpPr txBox="1"/>
              <p:nvPr/>
            </p:nvSpPr>
            <p:spPr>
              <a:xfrm>
                <a:off x="281789" y="4344472"/>
                <a:ext cx="64796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Vector Space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4948D9-FC76-B51A-14D7-48C1E5EE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89" y="4344472"/>
                <a:ext cx="6479692" cy="1323439"/>
              </a:xfrm>
              <a:prstGeom prst="rect">
                <a:avLst/>
              </a:prstGeom>
              <a:blipFill>
                <a:blip r:embed="rId8"/>
                <a:stretch>
                  <a:fillRect l="-7996" t="-19355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B546C6-99EC-A931-0BC6-67C4E1B3A1CD}"/>
              </a:ext>
            </a:extLst>
          </p:cNvPr>
          <p:cNvSpPr txBox="1"/>
          <p:nvPr/>
        </p:nvSpPr>
        <p:spPr>
          <a:xfrm>
            <a:off x="321640" y="5574974"/>
            <a:ext cx="6439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+ Clifford Product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22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1"/>
    </mc:Choice>
    <mc:Fallback xmlns="">
      <p:transition spd="slow" advTm="15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1D9984-E3BD-5F05-1230-D9DE5918FE46}"/>
              </a:ext>
            </a:extLst>
          </p:cNvPr>
          <p:cNvSpPr/>
          <p:nvPr/>
        </p:nvSpPr>
        <p:spPr>
          <a:xfrm>
            <a:off x="572730" y="4443579"/>
            <a:ext cx="10164096" cy="22028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C0DC4-7DCD-1DA8-3CCD-60827D5A15EF}"/>
              </a:ext>
            </a:extLst>
          </p:cNvPr>
          <p:cNvSpPr/>
          <p:nvPr/>
        </p:nvSpPr>
        <p:spPr>
          <a:xfrm>
            <a:off x="572730" y="2024579"/>
            <a:ext cx="10164096" cy="2202848"/>
          </a:xfrm>
          <a:prstGeom prst="rect">
            <a:avLst/>
          </a:prstGeom>
          <a:solidFill>
            <a:srgbClr val="F4E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FEDB8-A4A3-47D0-90D6-2AEB847F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" y="-37421"/>
            <a:ext cx="8964706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Calibri Light"/>
              </a:rPr>
              <a:t>What is a Clifford Algebra?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B3B33-90B1-9129-693F-C1C0D2F4D529}"/>
              </a:ext>
            </a:extLst>
          </p:cNvPr>
          <p:cNvSpPr txBox="1"/>
          <p:nvPr/>
        </p:nvSpPr>
        <p:spPr>
          <a:xfrm>
            <a:off x="176981" y="1046852"/>
            <a:ext cx="11886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cs typeface="Calibri"/>
              </a:rPr>
              <a:t>Loosely speaking, it’s an algebra where…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/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1. Symbols square to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4800" dirty="0">
                    <a:cs typeface="Calibri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−1</m:t>
                    </m:r>
                  </m:oMath>
                </a14:m>
                <a:r>
                  <a:rPr lang="en-US" sz="4800" dirty="0">
                    <a:cs typeface="Calibri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B7E65B-E25A-065A-F2C9-0F705223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2126546"/>
                <a:ext cx="8402529" cy="830997"/>
              </a:xfrm>
              <a:prstGeom prst="rect">
                <a:avLst/>
              </a:prstGeom>
              <a:blipFill>
                <a:blip r:embed="rId3"/>
                <a:stretch>
                  <a:fillRect l="-333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/>
              <p:nvPr/>
            </p:nvSpPr>
            <p:spPr>
              <a:xfrm>
                <a:off x="572730" y="4443579"/>
                <a:ext cx="992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800" dirty="0">
                    <a:cs typeface="Calibri"/>
                  </a:rPr>
                  <a:t>2. Flipping symbol order gives a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</m:oMath>
                </a14:m>
                <a:r>
                  <a:rPr lang="en-US" sz="4800" dirty="0">
                    <a:cs typeface="Calibri"/>
                  </a:rPr>
                  <a:t> sign: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5351F-28C4-6DE2-E9AE-1D13A4BF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0" y="4443579"/>
                <a:ext cx="9925664" cy="830997"/>
              </a:xfrm>
              <a:prstGeom prst="rect">
                <a:avLst/>
              </a:prstGeom>
              <a:blipFill>
                <a:blip r:embed="rId4"/>
                <a:stretch>
                  <a:fillRect l="-2826" t="-16176" r="-190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F6406-4BD5-9AB5-1765-85EB4C712805}"/>
                  </a:ext>
                </a:extLst>
              </p:cNvPr>
              <p:cNvSpPr txBox="1"/>
              <p:nvPr/>
            </p:nvSpPr>
            <p:spPr>
              <a:xfrm>
                <a:off x="1327356" y="5267416"/>
                <a:ext cx="536841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i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j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j</m:t>
                      </m:r>
                      <m: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i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F6406-4BD5-9AB5-1765-85EB4C712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356" y="5267416"/>
                <a:ext cx="5368413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5B6A2C-67B3-38E8-818A-F3409499EF0C}"/>
                  </a:ext>
                </a:extLst>
              </p:cNvPr>
              <p:cNvSpPr txBox="1"/>
              <p:nvPr/>
            </p:nvSpPr>
            <p:spPr>
              <a:xfrm>
                <a:off x="1130712" y="2844516"/>
                <a:ext cx="379525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=−1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5B6A2C-67B3-38E8-818A-F3409499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2" y="2844516"/>
                <a:ext cx="3795250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7ED1F8-90BD-4DFF-8721-A5002FB68C8D}"/>
                  </a:ext>
                </a:extLst>
              </p:cNvPr>
              <p:cNvSpPr txBox="1"/>
              <p:nvPr/>
            </p:nvSpPr>
            <p:spPr>
              <a:xfrm>
                <a:off x="6096000" y="2849591"/>
                <a:ext cx="440239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𝑗</m:t>
                          </m:r>
                        </m:e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CA" sz="8000" b="0" i="1" smtClean="0">
                          <a:latin typeface="Cambria Math" panose="02040503050406030204" pitchFamily="18" charset="0"/>
                          <a:cs typeface="Calibri"/>
                        </a:rPr>
                        <m:t>=+1</m:t>
                      </m:r>
                    </m:oMath>
                  </m:oMathPara>
                </a14:m>
                <a:endParaRPr lang="en-US" sz="8000" dirty="0"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7ED1F8-90BD-4DFF-8721-A5002FB68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49591"/>
                <a:ext cx="440239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0741CA3-FF25-154D-7F5C-B8667E606EA8}"/>
              </a:ext>
            </a:extLst>
          </p:cNvPr>
          <p:cNvGrpSpPr/>
          <p:nvPr/>
        </p:nvGrpSpPr>
        <p:grpSpPr>
          <a:xfrm>
            <a:off x="5911079" y="5311694"/>
            <a:ext cx="4378174" cy="1200329"/>
            <a:chOff x="7540424" y="3373198"/>
            <a:chExt cx="4378174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14BF76-C785-C53F-68C8-1C24ACF0EDB0}"/>
                </a:ext>
              </a:extLst>
            </p:cNvPr>
            <p:cNvSpPr txBox="1"/>
            <p:nvPr/>
          </p:nvSpPr>
          <p:spPr>
            <a:xfrm>
              <a:off x="8325114" y="3373198"/>
              <a:ext cx="3593484" cy="12003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000" dirty="0">
                  <a:solidFill>
                    <a:srgbClr val="FF0000"/>
                  </a:solidFill>
                </a:rPr>
                <a:t>Clifford Product</a:t>
              </a:r>
            </a:p>
            <a:p>
              <a:pPr algn="ctr"/>
              <a:r>
                <a:rPr lang="en-CA" sz="3200" dirty="0">
                  <a:solidFill>
                    <a:srgbClr val="FF0000"/>
                  </a:solidFill>
                </a:rPr>
                <a:t>(Geometric Product)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DB6CCB-F2FE-D195-F24B-317663E0C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424" y="3990639"/>
              <a:ext cx="784690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91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5"/>
    </mc:Choice>
    <mc:Fallback xmlns="">
      <p:transition spd="slow" advTm="1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7" grpId="0"/>
      <p:bldP spid="10" grpId="0"/>
      <p:bldP spid="11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2|1.6|1.9|4|2.6|2|1.7|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|1.4|2.1|2.2|1.6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4|2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3.5|2.1|3|2.9|1.8|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3.5|2.1|3|2.9|1.8|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3.5|2.1|3|2.9|1.8|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7|2.7|2.3|3.2|2.4|2.4|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3|1.2|1.3|8.7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5|5.4|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2|1.8|2.8|1.8|1.4|1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6|4.7|1.9|1.9|3.3|5.9|1.9|1.3|3.9|1.3|1.3|2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4|3.4|1.5|1.2|3.2|5.1|1.2|2|3.8|1.9|1.8|2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.9|1.3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4|4.2|3.5|2.8|8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2.2|4.2|6.8|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|3.2|1.8|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9|6.8|5.8|9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3|2|4.7|0.7|0.7|9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8|1.3|1.5|1.5|3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2|4.5|2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9|0.7|0.9|0.9|0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8|1.3|1.5|1.5|3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6|2|4.5|2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9|0.7|0.9|0.9|0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9|2.3|1.6|2.6|2.9|3.1|2.6|2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3|3.2|3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9|1.7|1.3|2.6|2.3|2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1.5|1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4|2.4|2.3|3.7|4.2|3|3.6|3.4|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4|2.4|2.3|3.7|4.2|3|3.6|3.4|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2|2|2.3|3.9|2.5|4.9|2.2|2.3|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1.2|1.5|1.6|1.7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4|1.6|1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4|5.2|3.3|0.7|0.6|3.7|5.6|2.7|2.8|2.1|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3|1.9|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7.3|3.9|0.8|0.8|0.7|4.1|4|2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7|2.6|2.6|3.7|4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1|2.7|3.9|4.5|6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2.7|4.1|1.3|5.1|3|1.3|3.4|1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3|4.5|5.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9|3|3.1|7.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|5|10.5|8.9|3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|5|10.5|8.9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0.8|0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1|2|2.6|9.6|2.5|2.4|3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2|2|2.2|4.1|3.4|7.3|2.7|1.7|1.7|3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2|2.1|0.8|3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|1.7|0.7|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7.8|8.2|2.9|1.1|2.6|5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|1.5|1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7|4|2.6|3.3|3|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7|4|2.6|3.3|3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9|6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1|1.5|1.6|1.8|2.2|3.3|2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1|1.5|1.6|1.8|2.2|3.3|2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1|1.5|1.6|1.8|2.2|3.3|2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1|1.5|1.6|1.8|2.2|3.3|2.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6.3|2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6|2.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|1.6|1.7|1.8|2.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4|2.9|2.5|6.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1.8|1.8|4.3|2.4|2.4|3.3|2.4|3.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2|4.2|3.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2.7|2.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2.7|2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2.7|2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9|1.7|1.3|2.6|2.3|2.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9|1.5|1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16659</TotalTime>
  <Words>4399</Words>
  <Application>Microsoft Office PowerPoint</Application>
  <PresentationFormat>Widescreen</PresentationFormat>
  <Paragraphs>965</Paragraphs>
  <Slides>101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Clifford Algebra?</vt:lpstr>
      <vt:lpstr>What is a Clifford Algebra?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Clifford Algebra?</vt:lpstr>
      <vt:lpstr>What is a Clifford Algebra?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52</cp:revision>
  <dcterms:created xsi:type="dcterms:W3CDTF">2022-09-01T03:56:50Z</dcterms:created>
  <dcterms:modified xsi:type="dcterms:W3CDTF">2023-10-27T22:09:46Z</dcterms:modified>
</cp:coreProperties>
</file>